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4"/>
    <p:sldMasterId id="2147483692" r:id="rId5"/>
    <p:sldMasterId id="2147483660" r:id="rId6"/>
  </p:sldMasterIdLst>
  <p:notesMasterIdLst>
    <p:notesMasterId r:id="rId65"/>
  </p:notesMasterIdLst>
  <p:handoutMasterIdLst>
    <p:handoutMasterId r:id="rId66"/>
  </p:handoutMasterIdLst>
  <p:sldIdLst>
    <p:sldId id="289" r:id="rId7"/>
    <p:sldId id="290" r:id="rId8"/>
    <p:sldId id="270" r:id="rId9"/>
    <p:sldId id="292" r:id="rId10"/>
    <p:sldId id="276" r:id="rId11"/>
    <p:sldId id="288" r:id="rId12"/>
    <p:sldId id="293" r:id="rId13"/>
    <p:sldId id="283" r:id="rId14"/>
    <p:sldId id="291" r:id="rId15"/>
    <p:sldId id="294" r:id="rId16"/>
    <p:sldId id="296" r:id="rId17"/>
    <p:sldId id="295" r:id="rId18"/>
    <p:sldId id="297" r:id="rId19"/>
    <p:sldId id="298" r:id="rId20"/>
    <p:sldId id="261" r:id="rId21"/>
    <p:sldId id="299" r:id="rId22"/>
    <p:sldId id="301" r:id="rId23"/>
    <p:sldId id="302" r:id="rId24"/>
    <p:sldId id="300" r:id="rId25"/>
    <p:sldId id="257" r:id="rId26"/>
    <p:sldId id="303" r:id="rId27"/>
    <p:sldId id="26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40" r:id="rId49"/>
    <p:sldId id="333" r:id="rId50"/>
    <p:sldId id="334" r:id="rId51"/>
    <p:sldId id="336" r:id="rId52"/>
    <p:sldId id="338" r:id="rId53"/>
    <p:sldId id="339" r:id="rId54"/>
    <p:sldId id="335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26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8" autoAdjust="0"/>
    <p:restoredTop sz="94694" autoAdjust="0"/>
  </p:normalViewPr>
  <p:slideViewPr>
    <p:cSldViewPr snapToGrid="0">
      <p:cViewPr varScale="1">
        <p:scale>
          <a:sx n="91" d="100"/>
          <a:sy n="91" d="100"/>
        </p:scale>
        <p:origin x="23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cstrap.flask-snippets" TargetMode="External"/><Relationship Id="rId3" Type="http://schemas.openxmlformats.org/officeDocument/2006/relationships/hyperlink" Target="https://marketplace.visualstudio.com/items?itemName=redhat.vscode-yaml" TargetMode="External"/><Relationship Id="rId7" Type="http://schemas.openxmlformats.org/officeDocument/2006/relationships/hyperlink" Target="https://marketplace.visualstudio.com/items?itemName=abusaidm.html-snippets" TargetMode="External"/><Relationship Id="rId2" Type="http://schemas.openxmlformats.org/officeDocument/2006/relationships/hyperlink" Target="https://marketplace.visualstudio.com/items?itemName=donjayamanne.python-extension-pack" TargetMode="External"/><Relationship Id="rId1" Type="http://schemas.openxmlformats.org/officeDocument/2006/relationships/hyperlink" Target="https://marketplace.visualstudio.com/items?itemName=Atishay-Jain.All-Autocomplete" TargetMode="External"/><Relationship Id="rId6" Type="http://schemas.openxmlformats.org/officeDocument/2006/relationships/hyperlink" Target="https://marketplace.visualstudio.com/items?itemName=sidthesloth.html5-boilerplate" TargetMode="External"/><Relationship Id="rId5" Type="http://schemas.openxmlformats.org/officeDocument/2006/relationships/hyperlink" Target="https://marketplace.visualstudio.com/items?itemName=batisteo.vscode-django" TargetMode="External"/><Relationship Id="rId4" Type="http://schemas.openxmlformats.org/officeDocument/2006/relationships/hyperlink" Target="https://marketplace.visualstudio.com/items?itemName=thekalinga.bootstrap4-vscode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cstrap.flask-snippets" TargetMode="External"/><Relationship Id="rId3" Type="http://schemas.openxmlformats.org/officeDocument/2006/relationships/hyperlink" Target="https://marketplace.visualstudio.com/items?itemName=redhat.vscode-yaml" TargetMode="External"/><Relationship Id="rId7" Type="http://schemas.openxmlformats.org/officeDocument/2006/relationships/hyperlink" Target="https://marketplace.visualstudio.com/items?itemName=abusaidm.html-snippets" TargetMode="External"/><Relationship Id="rId2" Type="http://schemas.openxmlformats.org/officeDocument/2006/relationships/hyperlink" Target="https://marketplace.visualstudio.com/items?itemName=donjayamanne.python-extension-pack" TargetMode="External"/><Relationship Id="rId1" Type="http://schemas.openxmlformats.org/officeDocument/2006/relationships/hyperlink" Target="https://marketplace.visualstudio.com/items?itemName=Atishay-Jain.All-Autocomplete" TargetMode="External"/><Relationship Id="rId6" Type="http://schemas.openxmlformats.org/officeDocument/2006/relationships/hyperlink" Target="https://marketplace.visualstudio.com/items?itemName=sidthesloth.html5-boilerplate" TargetMode="External"/><Relationship Id="rId5" Type="http://schemas.openxmlformats.org/officeDocument/2006/relationships/hyperlink" Target="https://marketplace.visualstudio.com/items?itemName=batisteo.vscode-django" TargetMode="External"/><Relationship Id="rId4" Type="http://schemas.openxmlformats.org/officeDocument/2006/relationships/hyperlink" Target="https://marketplace.visualstudio.com/items?itemName=thekalinga.bootstrap4-vsco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533FD6-CCA6-478B-AD73-337DC19E183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BD10D8-1C1F-4101-8139-6594A4718046}">
      <dgm:prSet/>
      <dgm:spPr/>
      <dgm:t>
        <a:bodyPr/>
        <a:lstStyle/>
        <a:p>
          <a:r>
            <a:rPr lang="en-US" b="0" i="0" u="sng">
              <a:hlinkClick xmlns:r="http://schemas.openxmlformats.org/officeDocument/2006/relationships" r:id="rId1"/>
            </a:rPr>
            <a:t>All autocomplete</a:t>
          </a:r>
          <a:endParaRPr lang="en-US"/>
        </a:p>
      </dgm:t>
    </dgm:pt>
    <dgm:pt modelId="{9C000D10-8AFA-4772-AC9A-12FDF2971E3C}" type="parTrans" cxnId="{00A9AFCF-B2BE-416C-A4D6-B12AFD35C35C}">
      <dgm:prSet/>
      <dgm:spPr/>
      <dgm:t>
        <a:bodyPr/>
        <a:lstStyle/>
        <a:p>
          <a:endParaRPr lang="en-US"/>
        </a:p>
      </dgm:t>
    </dgm:pt>
    <dgm:pt modelId="{58B748B5-7D5C-4731-8B6F-8996B233A691}" type="sibTrans" cxnId="{00A9AFCF-B2BE-416C-A4D6-B12AFD35C35C}">
      <dgm:prSet/>
      <dgm:spPr/>
      <dgm:t>
        <a:bodyPr/>
        <a:lstStyle/>
        <a:p>
          <a:endParaRPr lang="en-US"/>
        </a:p>
      </dgm:t>
    </dgm:pt>
    <dgm:pt modelId="{7F08404A-165D-4B56-8971-5C5B7E77BF83}">
      <dgm:prSet/>
      <dgm:spPr/>
      <dgm:t>
        <a:bodyPr/>
        <a:lstStyle/>
        <a:p>
          <a:r>
            <a:rPr lang="en-US" b="0" i="0" u="sng">
              <a:hlinkClick xmlns:r="http://schemas.openxmlformats.org/officeDocument/2006/relationships" r:id="rId2"/>
            </a:rPr>
            <a:t>Python extension pack</a:t>
          </a:r>
          <a:endParaRPr lang="en-US"/>
        </a:p>
      </dgm:t>
    </dgm:pt>
    <dgm:pt modelId="{47B99ED6-8593-429A-8BE2-F3BDFCADED0D}" type="parTrans" cxnId="{02876FB9-F6D8-4D2A-8CB2-B2B963B95BF0}">
      <dgm:prSet/>
      <dgm:spPr/>
      <dgm:t>
        <a:bodyPr/>
        <a:lstStyle/>
        <a:p>
          <a:endParaRPr lang="en-US"/>
        </a:p>
      </dgm:t>
    </dgm:pt>
    <dgm:pt modelId="{31C87FDF-E81E-47BB-A83B-EB94FF5220E8}" type="sibTrans" cxnId="{02876FB9-F6D8-4D2A-8CB2-B2B963B95BF0}">
      <dgm:prSet/>
      <dgm:spPr/>
      <dgm:t>
        <a:bodyPr/>
        <a:lstStyle/>
        <a:p>
          <a:endParaRPr lang="en-US"/>
        </a:p>
      </dgm:t>
    </dgm:pt>
    <dgm:pt modelId="{6B112BD8-8F08-480B-98D5-8267C83415DB}">
      <dgm:prSet/>
      <dgm:spPr/>
      <dgm:t>
        <a:bodyPr/>
        <a:lstStyle/>
        <a:p>
          <a:r>
            <a:rPr lang="en-US" b="0" i="0" u="sng">
              <a:hlinkClick xmlns:r="http://schemas.openxmlformats.org/officeDocument/2006/relationships" r:id="rId3"/>
            </a:rPr>
            <a:t>Yaml</a:t>
          </a:r>
          <a:endParaRPr lang="en-US"/>
        </a:p>
      </dgm:t>
    </dgm:pt>
    <dgm:pt modelId="{E842EB10-8E42-4A40-BC31-7B27EB847851}" type="parTrans" cxnId="{B105F237-2CAE-4155-B767-F63FC99E843B}">
      <dgm:prSet/>
      <dgm:spPr/>
      <dgm:t>
        <a:bodyPr/>
        <a:lstStyle/>
        <a:p>
          <a:endParaRPr lang="en-US"/>
        </a:p>
      </dgm:t>
    </dgm:pt>
    <dgm:pt modelId="{2FA47827-730F-44AE-9207-0D753FC5C6C0}" type="sibTrans" cxnId="{B105F237-2CAE-4155-B767-F63FC99E843B}">
      <dgm:prSet/>
      <dgm:spPr/>
      <dgm:t>
        <a:bodyPr/>
        <a:lstStyle/>
        <a:p>
          <a:endParaRPr lang="en-US"/>
        </a:p>
      </dgm:t>
    </dgm:pt>
    <dgm:pt modelId="{F2F4B339-C9BC-4790-9802-D03F3B16577B}">
      <dgm:prSet/>
      <dgm:spPr/>
      <dgm:t>
        <a:bodyPr/>
        <a:lstStyle/>
        <a:p>
          <a:r>
            <a:rPr lang="en-US" b="0" i="0" u="sng">
              <a:hlinkClick xmlns:r="http://schemas.openxmlformats.org/officeDocument/2006/relationships" r:id="rId4"/>
            </a:rPr>
            <a:t>Bootstrap 4, font awesome 4, font awesome 5 free &amp; pro snippets</a:t>
          </a:r>
          <a:endParaRPr lang="en-US"/>
        </a:p>
      </dgm:t>
    </dgm:pt>
    <dgm:pt modelId="{99561466-95D2-40BC-BC42-0BFDE2E4A505}" type="parTrans" cxnId="{B10C8D99-B62C-42CF-8C2E-3997CF1E0FF1}">
      <dgm:prSet/>
      <dgm:spPr/>
      <dgm:t>
        <a:bodyPr/>
        <a:lstStyle/>
        <a:p>
          <a:endParaRPr lang="en-US"/>
        </a:p>
      </dgm:t>
    </dgm:pt>
    <dgm:pt modelId="{AF3D1870-885C-4D32-9D1D-958C2CA65DDD}" type="sibTrans" cxnId="{B10C8D99-B62C-42CF-8C2E-3997CF1E0FF1}">
      <dgm:prSet/>
      <dgm:spPr/>
      <dgm:t>
        <a:bodyPr/>
        <a:lstStyle/>
        <a:p>
          <a:endParaRPr lang="en-US"/>
        </a:p>
      </dgm:t>
    </dgm:pt>
    <dgm:pt modelId="{6F07742C-0702-469A-9582-803EDB8C8582}">
      <dgm:prSet/>
      <dgm:spPr/>
      <dgm:t>
        <a:bodyPr/>
        <a:lstStyle/>
        <a:p>
          <a:r>
            <a:rPr lang="en-US" b="0" i="0" u="sng">
              <a:hlinkClick xmlns:r="http://schemas.openxmlformats.org/officeDocument/2006/relationships" r:id="rId5"/>
            </a:rPr>
            <a:t>Django</a:t>
          </a:r>
          <a:endParaRPr lang="en-US"/>
        </a:p>
      </dgm:t>
    </dgm:pt>
    <dgm:pt modelId="{88E90B1C-0031-4C69-89E9-C4B19EAC48F0}" type="parTrans" cxnId="{24ED4949-A52F-4AFF-B15F-4BAF7A0875CC}">
      <dgm:prSet/>
      <dgm:spPr/>
      <dgm:t>
        <a:bodyPr/>
        <a:lstStyle/>
        <a:p>
          <a:endParaRPr lang="en-US"/>
        </a:p>
      </dgm:t>
    </dgm:pt>
    <dgm:pt modelId="{307EA037-AEF1-4268-BB0E-EDB3AA13BDB4}" type="sibTrans" cxnId="{24ED4949-A52F-4AFF-B15F-4BAF7A0875CC}">
      <dgm:prSet/>
      <dgm:spPr/>
      <dgm:t>
        <a:bodyPr/>
        <a:lstStyle/>
        <a:p>
          <a:endParaRPr lang="en-US"/>
        </a:p>
      </dgm:t>
    </dgm:pt>
    <dgm:pt modelId="{7C15FB79-5FCE-4E0D-8847-E0B2724C0517}">
      <dgm:prSet/>
      <dgm:spPr/>
      <dgm:t>
        <a:bodyPr/>
        <a:lstStyle/>
        <a:p>
          <a:r>
            <a:rPr lang="en-US" b="0" i="0" u="sng">
              <a:hlinkClick xmlns:r="http://schemas.openxmlformats.org/officeDocument/2006/relationships" r:id="rId6"/>
            </a:rPr>
            <a:t>Html boilerplate</a:t>
          </a:r>
          <a:endParaRPr lang="en-US"/>
        </a:p>
      </dgm:t>
    </dgm:pt>
    <dgm:pt modelId="{F8408821-6360-483E-B81F-E88FDBBF5563}" type="parTrans" cxnId="{98261ADB-E1A0-41FD-B3C0-4EE291D21BBC}">
      <dgm:prSet/>
      <dgm:spPr/>
      <dgm:t>
        <a:bodyPr/>
        <a:lstStyle/>
        <a:p>
          <a:endParaRPr lang="en-US"/>
        </a:p>
      </dgm:t>
    </dgm:pt>
    <dgm:pt modelId="{18490838-43F4-42B9-806E-C71433B3BC9A}" type="sibTrans" cxnId="{98261ADB-E1A0-41FD-B3C0-4EE291D21BBC}">
      <dgm:prSet/>
      <dgm:spPr/>
      <dgm:t>
        <a:bodyPr/>
        <a:lstStyle/>
        <a:p>
          <a:endParaRPr lang="en-US"/>
        </a:p>
      </dgm:t>
    </dgm:pt>
    <dgm:pt modelId="{3E6777AD-D49E-4631-AE2B-A5C5AA89EF77}">
      <dgm:prSet/>
      <dgm:spPr/>
      <dgm:t>
        <a:bodyPr/>
        <a:lstStyle/>
        <a:p>
          <a:r>
            <a:rPr lang="en-US" b="0" i="0" u="sng">
              <a:hlinkClick xmlns:r="http://schemas.openxmlformats.org/officeDocument/2006/relationships" r:id="rId7"/>
            </a:rPr>
            <a:t>Html snippets</a:t>
          </a:r>
          <a:endParaRPr lang="en-US"/>
        </a:p>
      </dgm:t>
    </dgm:pt>
    <dgm:pt modelId="{5A79FC16-A777-4743-BDE1-A5B10DA6EBC2}" type="parTrans" cxnId="{47835EA2-E28D-4AA3-887A-8D1F5D68B075}">
      <dgm:prSet/>
      <dgm:spPr/>
      <dgm:t>
        <a:bodyPr/>
        <a:lstStyle/>
        <a:p>
          <a:endParaRPr lang="en-US"/>
        </a:p>
      </dgm:t>
    </dgm:pt>
    <dgm:pt modelId="{32A25003-ED54-44F7-BBBA-83F81EAC54F2}" type="sibTrans" cxnId="{47835EA2-E28D-4AA3-887A-8D1F5D68B075}">
      <dgm:prSet/>
      <dgm:spPr/>
      <dgm:t>
        <a:bodyPr/>
        <a:lstStyle/>
        <a:p>
          <a:endParaRPr lang="en-US"/>
        </a:p>
      </dgm:t>
    </dgm:pt>
    <dgm:pt modelId="{BD7D37CE-A30F-484F-9DA9-4FFCF895A848}">
      <dgm:prSet/>
      <dgm:spPr/>
      <dgm:t>
        <a:bodyPr/>
        <a:lstStyle/>
        <a:p>
          <a:r>
            <a:rPr lang="en-US" b="0" i="0" u="sng">
              <a:hlinkClick xmlns:r="http://schemas.openxmlformats.org/officeDocument/2006/relationships" r:id="rId8"/>
            </a:rPr>
            <a:t>Flask-snippets</a:t>
          </a:r>
          <a:endParaRPr lang="en-US"/>
        </a:p>
      </dgm:t>
    </dgm:pt>
    <dgm:pt modelId="{B61C2F51-CB04-47C5-B224-210007228523}" type="parTrans" cxnId="{1601E50D-E37A-4D37-97B4-131DEC66FF7A}">
      <dgm:prSet/>
      <dgm:spPr/>
      <dgm:t>
        <a:bodyPr/>
        <a:lstStyle/>
        <a:p>
          <a:endParaRPr lang="en-US"/>
        </a:p>
      </dgm:t>
    </dgm:pt>
    <dgm:pt modelId="{A8CA5C01-295A-4E9F-9E95-C20326B0F02E}" type="sibTrans" cxnId="{1601E50D-E37A-4D37-97B4-131DEC66FF7A}">
      <dgm:prSet/>
      <dgm:spPr/>
      <dgm:t>
        <a:bodyPr/>
        <a:lstStyle/>
        <a:p>
          <a:endParaRPr lang="en-US"/>
        </a:p>
      </dgm:t>
    </dgm:pt>
    <dgm:pt modelId="{1C89E707-499C-4EE2-A888-826CACF69D49}" type="pres">
      <dgm:prSet presAssocID="{AF533FD6-CCA6-478B-AD73-337DC19E183A}" presName="vert0" presStyleCnt="0">
        <dgm:presLayoutVars>
          <dgm:dir/>
          <dgm:animOne val="branch"/>
          <dgm:animLvl val="lvl"/>
        </dgm:presLayoutVars>
      </dgm:prSet>
      <dgm:spPr/>
    </dgm:pt>
    <dgm:pt modelId="{FDED31D1-C458-49F0-9AD8-DC3E8F650B19}" type="pres">
      <dgm:prSet presAssocID="{46BD10D8-1C1F-4101-8139-6594A4718046}" presName="thickLine" presStyleLbl="alignNode1" presStyleIdx="0" presStyleCnt="8"/>
      <dgm:spPr/>
    </dgm:pt>
    <dgm:pt modelId="{D0023595-6080-41D7-A3F6-F00EEF4D1F84}" type="pres">
      <dgm:prSet presAssocID="{46BD10D8-1C1F-4101-8139-6594A4718046}" presName="horz1" presStyleCnt="0"/>
      <dgm:spPr/>
    </dgm:pt>
    <dgm:pt modelId="{6D721B1B-9150-48E1-AEBB-2DD45FEE432A}" type="pres">
      <dgm:prSet presAssocID="{46BD10D8-1C1F-4101-8139-6594A4718046}" presName="tx1" presStyleLbl="revTx" presStyleIdx="0" presStyleCnt="8"/>
      <dgm:spPr/>
    </dgm:pt>
    <dgm:pt modelId="{BA0C1A52-BC60-4E7A-805D-870C7083F427}" type="pres">
      <dgm:prSet presAssocID="{46BD10D8-1C1F-4101-8139-6594A4718046}" presName="vert1" presStyleCnt="0"/>
      <dgm:spPr/>
    </dgm:pt>
    <dgm:pt modelId="{8D9B95B7-F9C3-43E9-A2DE-6D8CAC14BEBD}" type="pres">
      <dgm:prSet presAssocID="{7F08404A-165D-4B56-8971-5C5B7E77BF83}" presName="thickLine" presStyleLbl="alignNode1" presStyleIdx="1" presStyleCnt="8"/>
      <dgm:spPr/>
    </dgm:pt>
    <dgm:pt modelId="{F809EE02-5F53-4663-B8A3-35D0E6F67464}" type="pres">
      <dgm:prSet presAssocID="{7F08404A-165D-4B56-8971-5C5B7E77BF83}" presName="horz1" presStyleCnt="0"/>
      <dgm:spPr/>
    </dgm:pt>
    <dgm:pt modelId="{6C7ECD82-3897-4DBB-A5D8-46A56F43D742}" type="pres">
      <dgm:prSet presAssocID="{7F08404A-165D-4B56-8971-5C5B7E77BF83}" presName="tx1" presStyleLbl="revTx" presStyleIdx="1" presStyleCnt="8"/>
      <dgm:spPr/>
    </dgm:pt>
    <dgm:pt modelId="{B98B06B8-7EDC-4024-ABBC-7D58F13EF206}" type="pres">
      <dgm:prSet presAssocID="{7F08404A-165D-4B56-8971-5C5B7E77BF83}" presName="vert1" presStyleCnt="0"/>
      <dgm:spPr/>
    </dgm:pt>
    <dgm:pt modelId="{32CF9A85-58B7-4761-94C8-349251F8C23C}" type="pres">
      <dgm:prSet presAssocID="{6B112BD8-8F08-480B-98D5-8267C83415DB}" presName="thickLine" presStyleLbl="alignNode1" presStyleIdx="2" presStyleCnt="8"/>
      <dgm:spPr/>
    </dgm:pt>
    <dgm:pt modelId="{1E6228DE-5191-44E9-A3A2-8FE8081C763E}" type="pres">
      <dgm:prSet presAssocID="{6B112BD8-8F08-480B-98D5-8267C83415DB}" presName="horz1" presStyleCnt="0"/>
      <dgm:spPr/>
    </dgm:pt>
    <dgm:pt modelId="{9ADF8A42-2516-4512-B76B-55C64BE8E4D6}" type="pres">
      <dgm:prSet presAssocID="{6B112BD8-8F08-480B-98D5-8267C83415DB}" presName="tx1" presStyleLbl="revTx" presStyleIdx="2" presStyleCnt="8"/>
      <dgm:spPr/>
    </dgm:pt>
    <dgm:pt modelId="{749521DF-707E-4C02-909D-6FC43BF55A33}" type="pres">
      <dgm:prSet presAssocID="{6B112BD8-8F08-480B-98D5-8267C83415DB}" presName="vert1" presStyleCnt="0"/>
      <dgm:spPr/>
    </dgm:pt>
    <dgm:pt modelId="{464D6B87-1572-44EF-89D0-78A72E856BBD}" type="pres">
      <dgm:prSet presAssocID="{F2F4B339-C9BC-4790-9802-D03F3B16577B}" presName="thickLine" presStyleLbl="alignNode1" presStyleIdx="3" presStyleCnt="8"/>
      <dgm:spPr/>
    </dgm:pt>
    <dgm:pt modelId="{EED58B29-305A-46A4-978E-D11CF7622129}" type="pres">
      <dgm:prSet presAssocID="{F2F4B339-C9BC-4790-9802-D03F3B16577B}" presName="horz1" presStyleCnt="0"/>
      <dgm:spPr/>
    </dgm:pt>
    <dgm:pt modelId="{AA9F651E-6C7A-4D2E-AEB1-A295E70F7ECE}" type="pres">
      <dgm:prSet presAssocID="{F2F4B339-C9BC-4790-9802-D03F3B16577B}" presName="tx1" presStyleLbl="revTx" presStyleIdx="3" presStyleCnt="8"/>
      <dgm:spPr/>
    </dgm:pt>
    <dgm:pt modelId="{428046AE-FE8E-4474-9CB2-CFC28B62C09E}" type="pres">
      <dgm:prSet presAssocID="{F2F4B339-C9BC-4790-9802-D03F3B16577B}" presName="vert1" presStyleCnt="0"/>
      <dgm:spPr/>
    </dgm:pt>
    <dgm:pt modelId="{9EC16814-3A7C-49F2-8118-31EACEC8F216}" type="pres">
      <dgm:prSet presAssocID="{6F07742C-0702-469A-9582-803EDB8C8582}" presName="thickLine" presStyleLbl="alignNode1" presStyleIdx="4" presStyleCnt="8"/>
      <dgm:spPr/>
    </dgm:pt>
    <dgm:pt modelId="{30D56042-78B4-4071-B35F-25F74B869D6D}" type="pres">
      <dgm:prSet presAssocID="{6F07742C-0702-469A-9582-803EDB8C8582}" presName="horz1" presStyleCnt="0"/>
      <dgm:spPr/>
    </dgm:pt>
    <dgm:pt modelId="{2FC37C08-80F9-4486-B9EC-247F640AB027}" type="pres">
      <dgm:prSet presAssocID="{6F07742C-0702-469A-9582-803EDB8C8582}" presName="tx1" presStyleLbl="revTx" presStyleIdx="4" presStyleCnt="8"/>
      <dgm:spPr/>
    </dgm:pt>
    <dgm:pt modelId="{DA597291-502A-4BC0-ABE2-2068F098C9F7}" type="pres">
      <dgm:prSet presAssocID="{6F07742C-0702-469A-9582-803EDB8C8582}" presName="vert1" presStyleCnt="0"/>
      <dgm:spPr/>
    </dgm:pt>
    <dgm:pt modelId="{DD032B7D-620D-4901-B06F-B9F98B3A4325}" type="pres">
      <dgm:prSet presAssocID="{7C15FB79-5FCE-4E0D-8847-E0B2724C0517}" presName="thickLine" presStyleLbl="alignNode1" presStyleIdx="5" presStyleCnt="8"/>
      <dgm:spPr/>
    </dgm:pt>
    <dgm:pt modelId="{09691D9E-FF94-40AE-8F7F-8AC7C67B0377}" type="pres">
      <dgm:prSet presAssocID="{7C15FB79-5FCE-4E0D-8847-E0B2724C0517}" presName="horz1" presStyleCnt="0"/>
      <dgm:spPr/>
    </dgm:pt>
    <dgm:pt modelId="{FDEEC4E7-E32D-44E3-B7F3-496C0CEE7E1A}" type="pres">
      <dgm:prSet presAssocID="{7C15FB79-5FCE-4E0D-8847-E0B2724C0517}" presName="tx1" presStyleLbl="revTx" presStyleIdx="5" presStyleCnt="8"/>
      <dgm:spPr/>
    </dgm:pt>
    <dgm:pt modelId="{469D81B4-11FB-4DC5-AE35-9A78AB10F1AA}" type="pres">
      <dgm:prSet presAssocID="{7C15FB79-5FCE-4E0D-8847-E0B2724C0517}" presName="vert1" presStyleCnt="0"/>
      <dgm:spPr/>
    </dgm:pt>
    <dgm:pt modelId="{22EE588C-82C2-430D-9BCF-1DDB3937898F}" type="pres">
      <dgm:prSet presAssocID="{3E6777AD-D49E-4631-AE2B-A5C5AA89EF77}" presName="thickLine" presStyleLbl="alignNode1" presStyleIdx="6" presStyleCnt="8"/>
      <dgm:spPr/>
    </dgm:pt>
    <dgm:pt modelId="{5163818D-7B5E-4952-9B7D-8CD8F3D8F1E6}" type="pres">
      <dgm:prSet presAssocID="{3E6777AD-D49E-4631-AE2B-A5C5AA89EF77}" presName="horz1" presStyleCnt="0"/>
      <dgm:spPr/>
    </dgm:pt>
    <dgm:pt modelId="{CBDE26DF-AEA8-4A9F-BF80-6DB18946BFFA}" type="pres">
      <dgm:prSet presAssocID="{3E6777AD-D49E-4631-AE2B-A5C5AA89EF77}" presName="tx1" presStyleLbl="revTx" presStyleIdx="6" presStyleCnt="8"/>
      <dgm:spPr/>
    </dgm:pt>
    <dgm:pt modelId="{46811664-D86E-411F-9431-162BB62A8668}" type="pres">
      <dgm:prSet presAssocID="{3E6777AD-D49E-4631-AE2B-A5C5AA89EF77}" presName="vert1" presStyleCnt="0"/>
      <dgm:spPr/>
    </dgm:pt>
    <dgm:pt modelId="{A4F0845B-AB4B-4358-8920-EEA9B5870672}" type="pres">
      <dgm:prSet presAssocID="{BD7D37CE-A30F-484F-9DA9-4FFCF895A848}" presName="thickLine" presStyleLbl="alignNode1" presStyleIdx="7" presStyleCnt="8"/>
      <dgm:spPr/>
    </dgm:pt>
    <dgm:pt modelId="{2F755EA1-7F65-4812-8345-42753E9E8DCD}" type="pres">
      <dgm:prSet presAssocID="{BD7D37CE-A30F-484F-9DA9-4FFCF895A848}" presName="horz1" presStyleCnt="0"/>
      <dgm:spPr/>
    </dgm:pt>
    <dgm:pt modelId="{DAB05412-576B-4FCF-B2E9-F5ADD93E5231}" type="pres">
      <dgm:prSet presAssocID="{BD7D37CE-A30F-484F-9DA9-4FFCF895A848}" presName="tx1" presStyleLbl="revTx" presStyleIdx="7" presStyleCnt="8"/>
      <dgm:spPr/>
    </dgm:pt>
    <dgm:pt modelId="{77559252-71DF-4DB9-9842-98CB9272A6BB}" type="pres">
      <dgm:prSet presAssocID="{BD7D37CE-A30F-484F-9DA9-4FFCF895A848}" presName="vert1" presStyleCnt="0"/>
      <dgm:spPr/>
    </dgm:pt>
  </dgm:ptLst>
  <dgm:cxnLst>
    <dgm:cxn modelId="{1601E50D-E37A-4D37-97B4-131DEC66FF7A}" srcId="{AF533FD6-CCA6-478B-AD73-337DC19E183A}" destId="{BD7D37CE-A30F-484F-9DA9-4FFCF895A848}" srcOrd="7" destOrd="0" parTransId="{B61C2F51-CB04-47C5-B224-210007228523}" sibTransId="{A8CA5C01-295A-4E9F-9E95-C20326B0F02E}"/>
    <dgm:cxn modelId="{18E98634-FAD5-44DE-9E6C-0ED1BC046A2D}" type="presOf" srcId="{7F08404A-165D-4B56-8971-5C5B7E77BF83}" destId="{6C7ECD82-3897-4DBB-A5D8-46A56F43D742}" srcOrd="0" destOrd="0" presId="urn:microsoft.com/office/officeart/2008/layout/LinedList"/>
    <dgm:cxn modelId="{B105F237-2CAE-4155-B767-F63FC99E843B}" srcId="{AF533FD6-CCA6-478B-AD73-337DC19E183A}" destId="{6B112BD8-8F08-480B-98D5-8267C83415DB}" srcOrd="2" destOrd="0" parTransId="{E842EB10-8E42-4A40-BC31-7B27EB847851}" sibTransId="{2FA47827-730F-44AE-9207-0D753FC5C6C0}"/>
    <dgm:cxn modelId="{7ECE135B-1739-4DA6-BFA6-A532AD34A81B}" type="presOf" srcId="{BD7D37CE-A30F-484F-9DA9-4FFCF895A848}" destId="{DAB05412-576B-4FCF-B2E9-F5ADD93E5231}" srcOrd="0" destOrd="0" presId="urn:microsoft.com/office/officeart/2008/layout/LinedList"/>
    <dgm:cxn modelId="{9E884742-EF7C-4880-B5EA-B2870AB235CE}" type="presOf" srcId="{7C15FB79-5FCE-4E0D-8847-E0B2724C0517}" destId="{FDEEC4E7-E32D-44E3-B7F3-496C0CEE7E1A}" srcOrd="0" destOrd="0" presId="urn:microsoft.com/office/officeart/2008/layout/LinedList"/>
    <dgm:cxn modelId="{24ED4949-A52F-4AFF-B15F-4BAF7A0875CC}" srcId="{AF533FD6-CCA6-478B-AD73-337DC19E183A}" destId="{6F07742C-0702-469A-9582-803EDB8C8582}" srcOrd="4" destOrd="0" parTransId="{88E90B1C-0031-4C69-89E9-C4B19EAC48F0}" sibTransId="{307EA037-AEF1-4268-BB0E-EDB3AA13BDB4}"/>
    <dgm:cxn modelId="{96930875-6294-48D8-89E9-A3271C602311}" type="presOf" srcId="{3E6777AD-D49E-4631-AE2B-A5C5AA89EF77}" destId="{CBDE26DF-AEA8-4A9F-BF80-6DB18946BFFA}" srcOrd="0" destOrd="0" presId="urn:microsoft.com/office/officeart/2008/layout/LinedList"/>
    <dgm:cxn modelId="{7BA9CF7B-50D4-43CE-B28D-C60E6FD5B81F}" type="presOf" srcId="{6F07742C-0702-469A-9582-803EDB8C8582}" destId="{2FC37C08-80F9-4486-B9EC-247F640AB027}" srcOrd="0" destOrd="0" presId="urn:microsoft.com/office/officeart/2008/layout/LinedList"/>
    <dgm:cxn modelId="{1BA9D58A-AD3C-4F96-8B9C-DF65BF1EE00C}" type="presOf" srcId="{6B112BD8-8F08-480B-98D5-8267C83415DB}" destId="{9ADF8A42-2516-4512-B76B-55C64BE8E4D6}" srcOrd="0" destOrd="0" presId="urn:microsoft.com/office/officeart/2008/layout/LinedList"/>
    <dgm:cxn modelId="{B10C8D99-B62C-42CF-8C2E-3997CF1E0FF1}" srcId="{AF533FD6-CCA6-478B-AD73-337DC19E183A}" destId="{F2F4B339-C9BC-4790-9802-D03F3B16577B}" srcOrd="3" destOrd="0" parTransId="{99561466-95D2-40BC-BC42-0BFDE2E4A505}" sibTransId="{AF3D1870-885C-4D32-9D1D-958C2CA65DDD}"/>
    <dgm:cxn modelId="{47835EA2-E28D-4AA3-887A-8D1F5D68B075}" srcId="{AF533FD6-CCA6-478B-AD73-337DC19E183A}" destId="{3E6777AD-D49E-4631-AE2B-A5C5AA89EF77}" srcOrd="6" destOrd="0" parTransId="{5A79FC16-A777-4743-BDE1-A5B10DA6EBC2}" sibTransId="{32A25003-ED54-44F7-BBBA-83F81EAC54F2}"/>
    <dgm:cxn modelId="{4021C2B7-0937-40BA-BD54-3D6C87F2A14D}" type="presOf" srcId="{AF533FD6-CCA6-478B-AD73-337DC19E183A}" destId="{1C89E707-499C-4EE2-A888-826CACF69D49}" srcOrd="0" destOrd="0" presId="urn:microsoft.com/office/officeart/2008/layout/LinedList"/>
    <dgm:cxn modelId="{02876FB9-F6D8-4D2A-8CB2-B2B963B95BF0}" srcId="{AF533FD6-CCA6-478B-AD73-337DC19E183A}" destId="{7F08404A-165D-4B56-8971-5C5B7E77BF83}" srcOrd="1" destOrd="0" parTransId="{47B99ED6-8593-429A-8BE2-F3BDFCADED0D}" sibTransId="{31C87FDF-E81E-47BB-A83B-EB94FF5220E8}"/>
    <dgm:cxn modelId="{00A9AFCF-B2BE-416C-A4D6-B12AFD35C35C}" srcId="{AF533FD6-CCA6-478B-AD73-337DC19E183A}" destId="{46BD10D8-1C1F-4101-8139-6594A4718046}" srcOrd="0" destOrd="0" parTransId="{9C000D10-8AFA-4772-AC9A-12FDF2971E3C}" sibTransId="{58B748B5-7D5C-4731-8B6F-8996B233A691}"/>
    <dgm:cxn modelId="{98261ADB-E1A0-41FD-B3C0-4EE291D21BBC}" srcId="{AF533FD6-CCA6-478B-AD73-337DC19E183A}" destId="{7C15FB79-5FCE-4E0D-8847-E0B2724C0517}" srcOrd="5" destOrd="0" parTransId="{F8408821-6360-483E-B81F-E88FDBBF5563}" sibTransId="{18490838-43F4-42B9-806E-C71433B3BC9A}"/>
    <dgm:cxn modelId="{335936E0-C978-48D3-8494-AF69201C86EA}" type="presOf" srcId="{46BD10D8-1C1F-4101-8139-6594A4718046}" destId="{6D721B1B-9150-48E1-AEBB-2DD45FEE432A}" srcOrd="0" destOrd="0" presId="urn:microsoft.com/office/officeart/2008/layout/LinedList"/>
    <dgm:cxn modelId="{A444CAEE-53C6-4E81-98BE-1D944C463892}" type="presOf" srcId="{F2F4B339-C9BC-4790-9802-D03F3B16577B}" destId="{AA9F651E-6C7A-4D2E-AEB1-A295E70F7ECE}" srcOrd="0" destOrd="0" presId="urn:microsoft.com/office/officeart/2008/layout/LinedList"/>
    <dgm:cxn modelId="{3CC662B8-5F8A-4B61-BCAA-1E0B42A7CD03}" type="presParOf" srcId="{1C89E707-499C-4EE2-A888-826CACF69D49}" destId="{FDED31D1-C458-49F0-9AD8-DC3E8F650B19}" srcOrd="0" destOrd="0" presId="urn:microsoft.com/office/officeart/2008/layout/LinedList"/>
    <dgm:cxn modelId="{28F28748-AB27-42CD-99AE-8744E4F73001}" type="presParOf" srcId="{1C89E707-499C-4EE2-A888-826CACF69D49}" destId="{D0023595-6080-41D7-A3F6-F00EEF4D1F84}" srcOrd="1" destOrd="0" presId="urn:microsoft.com/office/officeart/2008/layout/LinedList"/>
    <dgm:cxn modelId="{C34E977B-E086-4BE7-B9E4-44086E6CF49D}" type="presParOf" srcId="{D0023595-6080-41D7-A3F6-F00EEF4D1F84}" destId="{6D721B1B-9150-48E1-AEBB-2DD45FEE432A}" srcOrd="0" destOrd="0" presId="urn:microsoft.com/office/officeart/2008/layout/LinedList"/>
    <dgm:cxn modelId="{0E02C337-C508-4B4C-893B-FB6B03532607}" type="presParOf" srcId="{D0023595-6080-41D7-A3F6-F00EEF4D1F84}" destId="{BA0C1A52-BC60-4E7A-805D-870C7083F427}" srcOrd="1" destOrd="0" presId="urn:microsoft.com/office/officeart/2008/layout/LinedList"/>
    <dgm:cxn modelId="{612C1082-9C89-4369-9971-3FA951EAE460}" type="presParOf" srcId="{1C89E707-499C-4EE2-A888-826CACF69D49}" destId="{8D9B95B7-F9C3-43E9-A2DE-6D8CAC14BEBD}" srcOrd="2" destOrd="0" presId="urn:microsoft.com/office/officeart/2008/layout/LinedList"/>
    <dgm:cxn modelId="{20C9B8D7-56D9-43EB-88BE-A8566EE6910A}" type="presParOf" srcId="{1C89E707-499C-4EE2-A888-826CACF69D49}" destId="{F809EE02-5F53-4663-B8A3-35D0E6F67464}" srcOrd="3" destOrd="0" presId="urn:microsoft.com/office/officeart/2008/layout/LinedList"/>
    <dgm:cxn modelId="{DBF25F90-E589-4DB8-9C1E-385FD1FAEAE4}" type="presParOf" srcId="{F809EE02-5F53-4663-B8A3-35D0E6F67464}" destId="{6C7ECD82-3897-4DBB-A5D8-46A56F43D742}" srcOrd="0" destOrd="0" presId="urn:microsoft.com/office/officeart/2008/layout/LinedList"/>
    <dgm:cxn modelId="{7BB49644-AD80-42DE-96B8-3270189137CF}" type="presParOf" srcId="{F809EE02-5F53-4663-B8A3-35D0E6F67464}" destId="{B98B06B8-7EDC-4024-ABBC-7D58F13EF206}" srcOrd="1" destOrd="0" presId="urn:microsoft.com/office/officeart/2008/layout/LinedList"/>
    <dgm:cxn modelId="{76AE7C15-F164-4A57-8F71-2BA3C872731D}" type="presParOf" srcId="{1C89E707-499C-4EE2-A888-826CACF69D49}" destId="{32CF9A85-58B7-4761-94C8-349251F8C23C}" srcOrd="4" destOrd="0" presId="urn:microsoft.com/office/officeart/2008/layout/LinedList"/>
    <dgm:cxn modelId="{87169198-6E4F-4126-BF4C-5083C94FEBAD}" type="presParOf" srcId="{1C89E707-499C-4EE2-A888-826CACF69D49}" destId="{1E6228DE-5191-44E9-A3A2-8FE8081C763E}" srcOrd="5" destOrd="0" presId="urn:microsoft.com/office/officeart/2008/layout/LinedList"/>
    <dgm:cxn modelId="{FF0EA8D6-EC32-47A7-B1D9-70F03B01D6B5}" type="presParOf" srcId="{1E6228DE-5191-44E9-A3A2-8FE8081C763E}" destId="{9ADF8A42-2516-4512-B76B-55C64BE8E4D6}" srcOrd="0" destOrd="0" presId="urn:microsoft.com/office/officeart/2008/layout/LinedList"/>
    <dgm:cxn modelId="{42E68D92-115E-44AC-91CA-7A17998E11AA}" type="presParOf" srcId="{1E6228DE-5191-44E9-A3A2-8FE8081C763E}" destId="{749521DF-707E-4C02-909D-6FC43BF55A33}" srcOrd="1" destOrd="0" presId="urn:microsoft.com/office/officeart/2008/layout/LinedList"/>
    <dgm:cxn modelId="{07412F51-30C6-417B-A56B-5CC3B182EEFC}" type="presParOf" srcId="{1C89E707-499C-4EE2-A888-826CACF69D49}" destId="{464D6B87-1572-44EF-89D0-78A72E856BBD}" srcOrd="6" destOrd="0" presId="urn:microsoft.com/office/officeart/2008/layout/LinedList"/>
    <dgm:cxn modelId="{02AAF430-9A85-4FC7-9937-9E34BB7FC23C}" type="presParOf" srcId="{1C89E707-499C-4EE2-A888-826CACF69D49}" destId="{EED58B29-305A-46A4-978E-D11CF7622129}" srcOrd="7" destOrd="0" presId="urn:microsoft.com/office/officeart/2008/layout/LinedList"/>
    <dgm:cxn modelId="{320A7678-0179-4304-A8F2-4037551114F6}" type="presParOf" srcId="{EED58B29-305A-46A4-978E-D11CF7622129}" destId="{AA9F651E-6C7A-4D2E-AEB1-A295E70F7ECE}" srcOrd="0" destOrd="0" presId="urn:microsoft.com/office/officeart/2008/layout/LinedList"/>
    <dgm:cxn modelId="{CD6BCECC-39C1-46C8-859A-F3B7CF6818CE}" type="presParOf" srcId="{EED58B29-305A-46A4-978E-D11CF7622129}" destId="{428046AE-FE8E-4474-9CB2-CFC28B62C09E}" srcOrd="1" destOrd="0" presId="urn:microsoft.com/office/officeart/2008/layout/LinedList"/>
    <dgm:cxn modelId="{A0D73906-FFC4-4136-8DDC-44E979B6DB8B}" type="presParOf" srcId="{1C89E707-499C-4EE2-A888-826CACF69D49}" destId="{9EC16814-3A7C-49F2-8118-31EACEC8F216}" srcOrd="8" destOrd="0" presId="urn:microsoft.com/office/officeart/2008/layout/LinedList"/>
    <dgm:cxn modelId="{4A27A05B-C665-4A92-995F-5ACB71F88F50}" type="presParOf" srcId="{1C89E707-499C-4EE2-A888-826CACF69D49}" destId="{30D56042-78B4-4071-B35F-25F74B869D6D}" srcOrd="9" destOrd="0" presId="urn:microsoft.com/office/officeart/2008/layout/LinedList"/>
    <dgm:cxn modelId="{211CAFAD-388B-4963-8BC6-66BFA6366E57}" type="presParOf" srcId="{30D56042-78B4-4071-B35F-25F74B869D6D}" destId="{2FC37C08-80F9-4486-B9EC-247F640AB027}" srcOrd="0" destOrd="0" presId="urn:microsoft.com/office/officeart/2008/layout/LinedList"/>
    <dgm:cxn modelId="{286252C7-7CD9-434C-B880-B55367B09077}" type="presParOf" srcId="{30D56042-78B4-4071-B35F-25F74B869D6D}" destId="{DA597291-502A-4BC0-ABE2-2068F098C9F7}" srcOrd="1" destOrd="0" presId="urn:microsoft.com/office/officeart/2008/layout/LinedList"/>
    <dgm:cxn modelId="{9C932A27-F306-4107-92AF-E0E54C444F58}" type="presParOf" srcId="{1C89E707-499C-4EE2-A888-826CACF69D49}" destId="{DD032B7D-620D-4901-B06F-B9F98B3A4325}" srcOrd="10" destOrd="0" presId="urn:microsoft.com/office/officeart/2008/layout/LinedList"/>
    <dgm:cxn modelId="{0CF774A4-7ACA-48D5-8DED-C40067CF5AE1}" type="presParOf" srcId="{1C89E707-499C-4EE2-A888-826CACF69D49}" destId="{09691D9E-FF94-40AE-8F7F-8AC7C67B0377}" srcOrd="11" destOrd="0" presId="urn:microsoft.com/office/officeart/2008/layout/LinedList"/>
    <dgm:cxn modelId="{8F06E2AC-82B2-47AB-B765-FCAFE68B7DDF}" type="presParOf" srcId="{09691D9E-FF94-40AE-8F7F-8AC7C67B0377}" destId="{FDEEC4E7-E32D-44E3-B7F3-496C0CEE7E1A}" srcOrd="0" destOrd="0" presId="urn:microsoft.com/office/officeart/2008/layout/LinedList"/>
    <dgm:cxn modelId="{625A78C6-AA17-4892-A704-278543A6916E}" type="presParOf" srcId="{09691D9E-FF94-40AE-8F7F-8AC7C67B0377}" destId="{469D81B4-11FB-4DC5-AE35-9A78AB10F1AA}" srcOrd="1" destOrd="0" presId="urn:microsoft.com/office/officeart/2008/layout/LinedList"/>
    <dgm:cxn modelId="{8AED978D-E7B1-4018-AE3E-00999391A94C}" type="presParOf" srcId="{1C89E707-499C-4EE2-A888-826CACF69D49}" destId="{22EE588C-82C2-430D-9BCF-1DDB3937898F}" srcOrd="12" destOrd="0" presId="urn:microsoft.com/office/officeart/2008/layout/LinedList"/>
    <dgm:cxn modelId="{3A351B77-EFB1-4766-9036-62FAD0BE27D9}" type="presParOf" srcId="{1C89E707-499C-4EE2-A888-826CACF69D49}" destId="{5163818D-7B5E-4952-9B7D-8CD8F3D8F1E6}" srcOrd="13" destOrd="0" presId="urn:microsoft.com/office/officeart/2008/layout/LinedList"/>
    <dgm:cxn modelId="{17091476-6889-4554-852D-A97E1D7480DC}" type="presParOf" srcId="{5163818D-7B5E-4952-9B7D-8CD8F3D8F1E6}" destId="{CBDE26DF-AEA8-4A9F-BF80-6DB18946BFFA}" srcOrd="0" destOrd="0" presId="urn:microsoft.com/office/officeart/2008/layout/LinedList"/>
    <dgm:cxn modelId="{8C80CB83-2152-4EAD-9E77-3EB61A7D5057}" type="presParOf" srcId="{5163818D-7B5E-4952-9B7D-8CD8F3D8F1E6}" destId="{46811664-D86E-411F-9431-162BB62A8668}" srcOrd="1" destOrd="0" presId="urn:microsoft.com/office/officeart/2008/layout/LinedList"/>
    <dgm:cxn modelId="{E9F7E6CC-FB7C-46F2-9469-018EEBB363A6}" type="presParOf" srcId="{1C89E707-499C-4EE2-A888-826CACF69D49}" destId="{A4F0845B-AB4B-4358-8920-EEA9B5870672}" srcOrd="14" destOrd="0" presId="urn:microsoft.com/office/officeart/2008/layout/LinedList"/>
    <dgm:cxn modelId="{B15F1DC8-A25D-4153-8ED5-ED839BC433C6}" type="presParOf" srcId="{1C89E707-499C-4EE2-A888-826CACF69D49}" destId="{2F755EA1-7F65-4812-8345-42753E9E8DCD}" srcOrd="15" destOrd="0" presId="urn:microsoft.com/office/officeart/2008/layout/LinedList"/>
    <dgm:cxn modelId="{62FCAC50-213A-40CF-A513-A6C80962A1FC}" type="presParOf" srcId="{2F755EA1-7F65-4812-8345-42753E9E8DCD}" destId="{DAB05412-576B-4FCF-B2E9-F5ADD93E5231}" srcOrd="0" destOrd="0" presId="urn:microsoft.com/office/officeart/2008/layout/LinedList"/>
    <dgm:cxn modelId="{9A4543FC-5005-4D1A-B190-DD63D9ECE301}" type="presParOf" srcId="{2F755EA1-7F65-4812-8345-42753E9E8DCD}" destId="{77559252-71DF-4DB9-9842-98CB9272A6B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D31D1-C458-49F0-9AD8-DC3E8F650B1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21B1B-9150-48E1-AEBB-2DD45FEE432A}">
      <dsp:nvSpPr>
        <dsp:cNvPr id="0" name=""/>
        <dsp:cNvSpPr/>
      </dsp:nvSpPr>
      <dsp:spPr>
        <a:xfrm>
          <a:off x="0" y="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sng" kern="1200">
              <a:hlinkClick xmlns:r="http://schemas.openxmlformats.org/officeDocument/2006/relationships" r:id="rId1"/>
            </a:rPr>
            <a:t>All autocomplete</a:t>
          </a:r>
          <a:endParaRPr lang="en-US" sz="3200" kern="1200"/>
        </a:p>
      </dsp:txBody>
      <dsp:txXfrm>
        <a:off x="0" y="0"/>
        <a:ext cx="6900512" cy="692017"/>
      </dsp:txXfrm>
    </dsp:sp>
    <dsp:sp modelId="{8D9B95B7-F9C3-43E9-A2DE-6D8CAC14BEBD}">
      <dsp:nvSpPr>
        <dsp:cNvPr id="0" name=""/>
        <dsp:cNvSpPr/>
      </dsp:nvSpPr>
      <dsp:spPr>
        <a:xfrm>
          <a:off x="0" y="692017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ECD82-3897-4DBB-A5D8-46A56F43D742}">
      <dsp:nvSpPr>
        <dsp:cNvPr id="0" name=""/>
        <dsp:cNvSpPr/>
      </dsp:nvSpPr>
      <dsp:spPr>
        <a:xfrm>
          <a:off x="0" y="692017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sng" kern="1200">
              <a:hlinkClick xmlns:r="http://schemas.openxmlformats.org/officeDocument/2006/relationships" r:id="rId2"/>
            </a:rPr>
            <a:t>Python extension pack</a:t>
          </a:r>
          <a:endParaRPr lang="en-US" sz="3200" kern="1200"/>
        </a:p>
      </dsp:txBody>
      <dsp:txXfrm>
        <a:off x="0" y="692017"/>
        <a:ext cx="6900512" cy="692017"/>
      </dsp:txXfrm>
    </dsp:sp>
    <dsp:sp modelId="{32CF9A85-58B7-4761-94C8-349251F8C23C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F8A42-2516-4512-B76B-55C64BE8E4D6}">
      <dsp:nvSpPr>
        <dsp:cNvPr id="0" name=""/>
        <dsp:cNvSpPr/>
      </dsp:nvSpPr>
      <dsp:spPr>
        <a:xfrm>
          <a:off x="0" y="138403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sng" kern="1200">
              <a:hlinkClick xmlns:r="http://schemas.openxmlformats.org/officeDocument/2006/relationships" r:id="rId3"/>
            </a:rPr>
            <a:t>Yaml</a:t>
          </a:r>
          <a:endParaRPr lang="en-US" sz="3200" kern="1200"/>
        </a:p>
      </dsp:txBody>
      <dsp:txXfrm>
        <a:off x="0" y="1384035"/>
        <a:ext cx="6900512" cy="692017"/>
      </dsp:txXfrm>
    </dsp:sp>
    <dsp:sp modelId="{464D6B87-1572-44EF-89D0-78A72E856BBD}">
      <dsp:nvSpPr>
        <dsp:cNvPr id="0" name=""/>
        <dsp:cNvSpPr/>
      </dsp:nvSpPr>
      <dsp:spPr>
        <a:xfrm>
          <a:off x="0" y="2076052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F651E-6C7A-4D2E-AEB1-A295E70F7ECE}">
      <dsp:nvSpPr>
        <dsp:cNvPr id="0" name=""/>
        <dsp:cNvSpPr/>
      </dsp:nvSpPr>
      <dsp:spPr>
        <a:xfrm>
          <a:off x="0" y="2076052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sng" kern="1200">
              <a:hlinkClick xmlns:r="http://schemas.openxmlformats.org/officeDocument/2006/relationships" r:id="rId4"/>
            </a:rPr>
            <a:t>Bootstrap 4, font awesome 4, font awesome 5 free &amp; pro snippets</a:t>
          </a:r>
          <a:endParaRPr lang="en-US" sz="3200" kern="1200"/>
        </a:p>
      </dsp:txBody>
      <dsp:txXfrm>
        <a:off x="0" y="2076052"/>
        <a:ext cx="6900512" cy="692017"/>
      </dsp:txXfrm>
    </dsp:sp>
    <dsp:sp modelId="{9EC16814-3A7C-49F2-8118-31EACEC8F216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37C08-80F9-4486-B9EC-247F640AB027}">
      <dsp:nvSpPr>
        <dsp:cNvPr id="0" name=""/>
        <dsp:cNvSpPr/>
      </dsp:nvSpPr>
      <dsp:spPr>
        <a:xfrm>
          <a:off x="0" y="276807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sng" kern="1200">
              <a:hlinkClick xmlns:r="http://schemas.openxmlformats.org/officeDocument/2006/relationships" r:id="rId5"/>
            </a:rPr>
            <a:t>Django</a:t>
          </a:r>
          <a:endParaRPr lang="en-US" sz="3200" kern="1200"/>
        </a:p>
      </dsp:txBody>
      <dsp:txXfrm>
        <a:off x="0" y="2768070"/>
        <a:ext cx="6900512" cy="692017"/>
      </dsp:txXfrm>
    </dsp:sp>
    <dsp:sp modelId="{DD032B7D-620D-4901-B06F-B9F98B3A4325}">
      <dsp:nvSpPr>
        <dsp:cNvPr id="0" name=""/>
        <dsp:cNvSpPr/>
      </dsp:nvSpPr>
      <dsp:spPr>
        <a:xfrm>
          <a:off x="0" y="346008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EC4E7-E32D-44E3-B7F3-496C0CEE7E1A}">
      <dsp:nvSpPr>
        <dsp:cNvPr id="0" name=""/>
        <dsp:cNvSpPr/>
      </dsp:nvSpPr>
      <dsp:spPr>
        <a:xfrm>
          <a:off x="0" y="3460088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sng" kern="1200">
              <a:hlinkClick xmlns:r="http://schemas.openxmlformats.org/officeDocument/2006/relationships" r:id="rId6"/>
            </a:rPr>
            <a:t>Html boilerplate</a:t>
          </a:r>
          <a:endParaRPr lang="en-US" sz="3200" kern="1200"/>
        </a:p>
      </dsp:txBody>
      <dsp:txXfrm>
        <a:off x="0" y="3460088"/>
        <a:ext cx="6900512" cy="692017"/>
      </dsp:txXfrm>
    </dsp:sp>
    <dsp:sp modelId="{22EE588C-82C2-430D-9BCF-1DDB3937898F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E26DF-AEA8-4A9F-BF80-6DB18946BFFA}">
      <dsp:nvSpPr>
        <dsp:cNvPr id="0" name=""/>
        <dsp:cNvSpPr/>
      </dsp:nvSpPr>
      <dsp:spPr>
        <a:xfrm>
          <a:off x="0" y="415210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sng" kern="1200">
              <a:hlinkClick xmlns:r="http://schemas.openxmlformats.org/officeDocument/2006/relationships" r:id="rId7"/>
            </a:rPr>
            <a:t>Html snippets</a:t>
          </a:r>
          <a:endParaRPr lang="en-US" sz="3200" kern="1200"/>
        </a:p>
      </dsp:txBody>
      <dsp:txXfrm>
        <a:off x="0" y="4152105"/>
        <a:ext cx="6900512" cy="692017"/>
      </dsp:txXfrm>
    </dsp:sp>
    <dsp:sp modelId="{A4F0845B-AB4B-4358-8920-EEA9B5870672}">
      <dsp:nvSpPr>
        <dsp:cNvPr id="0" name=""/>
        <dsp:cNvSpPr/>
      </dsp:nvSpPr>
      <dsp:spPr>
        <a:xfrm>
          <a:off x="0" y="484412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05412-576B-4FCF-B2E9-F5ADD93E5231}">
      <dsp:nvSpPr>
        <dsp:cNvPr id="0" name=""/>
        <dsp:cNvSpPr/>
      </dsp:nvSpPr>
      <dsp:spPr>
        <a:xfrm>
          <a:off x="0" y="4844123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sng" kern="1200">
              <a:hlinkClick xmlns:r="http://schemas.openxmlformats.org/officeDocument/2006/relationships" r:id="rId8"/>
            </a:rPr>
            <a:t>Flask-snippets</a:t>
          </a:r>
          <a:endParaRPr lang="en-US" sz="3200" kern="1200"/>
        </a:p>
      </dsp:txBody>
      <dsp:txXfrm>
        <a:off x="0" y="4844123"/>
        <a:ext cx="6900512" cy="692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4:07:24.8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4:13:39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7352A-8D62-B3F6-2931-56729A0C2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C305-3756-131C-4DC5-45F7889AF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109265-729D-8CB5-C7D2-74C409AFE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9BA1-0D55-7731-7D2C-8E866AF5D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BD5BC-B285-0E3E-AC7E-DB29FB6B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3503B-F295-5C7D-8123-32CEF4664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BC9E5-DAE8-3668-8DE4-6EC5CA38C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0E545-7F31-8C07-B002-9EC631EA2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7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35595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8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EDB320-F9E7-156E-8CCF-46328DEC7E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8238" y="-165100"/>
            <a:ext cx="6389512" cy="7188200"/>
          </a:xfrm>
          <a:custGeom>
            <a:avLst/>
            <a:gdLst>
              <a:gd name="connsiteX0" fmla="*/ 0 w 6389512"/>
              <a:gd name="connsiteY0" fmla="*/ 0 h 7188200"/>
              <a:gd name="connsiteX1" fmla="*/ 6389512 w 6389512"/>
              <a:gd name="connsiteY1" fmla="*/ 0 h 7188200"/>
              <a:gd name="connsiteX2" fmla="*/ 6389512 w 6389512"/>
              <a:gd name="connsiteY2" fmla="*/ 7188200 h 7188200"/>
              <a:gd name="connsiteX3" fmla="*/ 0 w 6389512"/>
              <a:gd name="connsiteY3" fmla="*/ 7188200 h 718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512" h="7188200">
                <a:moveTo>
                  <a:pt x="0" y="0"/>
                </a:moveTo>
                <a:lnTo>
                  <a:pt x="6389512" y="0"/>
                </a:lnTo>
                <a:lnTo>
                  <a:pt x="6389512" y="7188200"/>
                </a:lnTo>
                <a:lnTo>
                  <a:pt x="0" y="7188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90BA3BB-2D4C-73D6-12E8-CB4ED107CC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8813" y="3771900"/>
            <a:ext cx="2152650" cy="2609850"/>
          </a:xfrm>
          <a:custGeom>
            <a:avLst/>
            <a:gdLst>
              <a:gd name="connsiteX0" fmla="*/ 0 w 2152650"/>
              <a:gd name="connsiteY0" fmla="*/ 0 h 2609850"/>
              <a:gd name="connsiteX1" fmla="*/ 2152650 w 2152650"/>
              <a:gd name="connsiteY1" fmla="*/ 0 h 2609850"/>
              <a:gd name="connsiteX2" fmla="*/ 2152650 w 2152650"/>
              <a:gd name="connsiteY2" fmla="*/ 2609850 h 2609850"/>
              <a:gd name="connsiteX3" fmla="*/ 0 w 215265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0" h="2609850">
                <a:moveTo>
                  <a:pt x="0" y="0"/>
                </a:moveTo>
                <a:lnTo>
                  <a:pt x="2152650" y="0"/>
                </a:lnTo>
                <a:lnTo>
                  <a:pt x="215265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277171-9103-3D43-0C70-FA7A2786CD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58381" y="3771900"/>
            <a:ext cx="2152650" cy="2609850"/>
          </a:xfrm>
          <a:custGeom>
            <a:avLst/>
            <a:gdLst>
              <a:gd name="connsiteX0" fmla="*/ 0 w 2152650"/>
              <a:gd name="connsiteY0" fmla="*/ 0 h 2609850"/>
              <a:gd name="connsiteX1" fmla="*/ 2152650 w 2152650"/>
              <a:gd name="connsiteY1" fmla="*/ 0 h 2609850"/>
              <a:gd name="connsiteX2" fmla="*/ 2152650 w 2152650"/>
              <a:gd name="connsiteY2" fmla="*/ 2609850 h 2609850"/>
              <a:gd name="connsiteX3" fmla="*/ 0 w 215265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0" h="2609850">
                <a:moveTo>
                  <a:pt x="0" y="0"/>
                </a:moveTo>
                <a:lnTo>
                  <a:pt x="2152650" y="0"/>
                </a:lnTo>
                <a:lnTo>
                  <a:pt x="215265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63EECD2-07AE-43D7-E1C0-E2CCEB9FDA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7949" y="3771900"/>
            <a:ext cx="2152650" cy="2609850"/>
          </a:xfrm>
          <a:custGeom>
            <a:avLst/>
            <a:gdLst>
              <a:gd name="connsiteX0" fmla="*/ 0 w 2152650"/>
              <a:gd name="connsiteY0" fmla="*/ 0 h 2609850"/>
              <a:gd name="connsiteX1" fmla="*/ 2152650 w 2152650"/>
              <a:gd name="connsiteY1" fmla="*/ 0 h 2609850"/>
              <a:gd name="connsiteX2" fmla="*/ 2152650 w 2152650"/>
              <a:gd name="connsiteY2" fmla="*/ 2609850 h 2609850"/>
              <a:gd name="connsiteX3" fmla="*/ 0 w 215265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0" h="2609850">
                <a:moveTo>
                  <a:pt x="0" y="0"/>
                </a:moveTo>
                <a:lnTo>
                  <a:pt x="2152650" y="0"/>
                </a:lnTo>
                <a:lnTo>
                  <a:pt x="215265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394FEC1-847B-AB45-7ABC-E18A0D49B4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57518" y="3771900"/>
            <a:ext cx="2152650" cy="2609850"/>
          </a:xfrm>
          <a:custGeom>
            <a:avLst/>
            <a:gdLst>
              <a:gd name="connsiteX0" fmla="*/ 0 w 2152650"/>
              <a:gd name="connsiteY0" fmla="*/ 0 h 2609850"/>
              <a:gd name="connsiteX1" fmla="*/ 2152650 w 2152650"/>
              <a:gd name="connsiteY1" fmla="*/ 0 h 2609850"/>
              <a:gd name="connsiteX2" fmla="*/ 2152650 w 2152650"/>
              <a:gd name="connsiteY2" fmla="*/ 2609850 h 2609850"/>
              <a:gd name="connsiteX3" fmla="*/ 0 w 215265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0" h="2609850">
                <a:moveTo>
                  <a:pt x="0" y="0"/>
                </a:moveTo>
                <a:lnTo>
                  <a:pt x="2152650" y="0"/>
                </a:lnTo>
                <a:lnTo>
                  <a:pt x="215265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484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197FFA8-FB0A-C567-F096-CA872E7E66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1344" y="1580226"/>
            <a:ext cx="2648400" cy="4005675"/>
          </a:xfrm>
          <a:custGeom>
            <a:avLst/>
            <a:gdLst>
              <a:gd name="connsiteX0" fmla="*/ 0 w 2648400"/>
              <a:gd name="connsiteY0" fmla="*/ 0 h 4005675"/>
              <a:gd name="connsiteX1" fmla="*/ 2648400 w 2648400"/>
              <a:gd name="connsiteY1" fmla="*/ 0 h 4005675"/>
              <a:gd name="connsiteX2" fmla="*/ 2648400 w 2648400"/>
              <a:gd name="connsiteY2" fmla="*/ 4005675 h 4005675"/>
              <a:gd name="connsiteX3" fmla="*/ 0 w 2648400"/>
              <a:gd name="connsiteY3" fmla="*/ 4005675 h 400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400" h="4005675">
                <a:moveTo>
                  <a:pt x="0" y="0"/>
                </a:moveTo>
                <a:lnTo>
                  <a:pt x="2648400" y="0"/>
                </a:lnTo>
                <a:lnTo>
                  <a:pt x="2648400" y="4005675"/>
                </a:lnTo>
                <a:lnTo>
                  <a:pt x="0" y="4005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6C7650-B3FE-1D50-D9FC-FFE324BAE9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1800" y="1580226"/>
            <a:ext cx="2648400" cy="4005675"/>
          </a:xfrm>
          <a:custGeom>
            <a:avLst/>
            <a:gdLst>
              <a:gd name="connsiteX0" fmla="*/ 0 w 2648400"/>
              <a:gd name="connsiteY0" fmla="*/ 0 h 4005675"/>
              <a:gd name="connsiteX1" fmla="*/ 2648400 w 2648400"/>
              <a:gd name="connsiteY1" fmla="*/ 0 h 4005675"/>
              <a:gd name="connsiteX2" fmla="*/ 2648400 w 2648400"/>
              <a:gd name="connsiteY2" fmla="*/ 4005675 h 4005675"/>
              <a:gd name="connsiteX3" fmla="*/ 0 w 2648400"/>
              <a:gd name="connsiteY3" fmla="*/ 4005675 h 400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400" h="4005675">
                <a:moveTo>
                  <a:pt x="0" y="0"/>
                </a:moveTo>
                <a:lnTo>
                  <a:pt x="2648400" y="0"/>
                </a:lnTo>
                <a:lnTo>
                  <a:pt x="2648400" y="4005675"/>
                </a:lnTo>
                <a:lnTo>
                  <a:pt x="0" y="4005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834CE2-1E75-6724-4C29-C17D7B860F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2878" y="1580226"/>
            <a:ext cx="2648400" cy="4005675"/>
          </a:xfrm>
          <a:custGeom>
            <a:avLst/>
            <a:gdLst>
              <a:gd name="connsiteX0" fmla="*/ 0 w 2648400"/>
              <a:gd name="connsiteY0" fmla="*/ 0 h 4005675"/>
              <a:gd name="connsiteX1" fmla="*/ 2648400 w 2648400"/>
              <a:gd name="connsiteY1" fmla="*/ 0 h 4005675"/>
              <a:gd name="connsiteX2" fmla="*/ 2648400 w 2648400"/>
              <a:gd name="connsiteY2" fmla="*/ 4005675 h 4005675"/>
              <a:gd name="connsiteX3" fmla="*/ 0 w 2648400"/>
              <a:gd name="connsiteY3" fmla="*/ 4005675 h 400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400" h="4005675">
                <a:moveTo>
                  <a:pt x="0" y="0"/>
                </a:moveTo>
                <a:lnTo>
                  <a:pt x="2648400" y="0"/>
                </a:lnTo>
                <a:lnTo>
                  <a:pt x="2648400" y="4005675"/>
                </a:lnTo>
                <a:lnTo>
                  <a:pt x="0" y="4005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17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6761076-A280-6CE8-B909-C5B2615878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7647" y="1658823"/>
            <a:ext cx="2268861" cy="1325459"/>
          </a:xfrm>
          <a:custGeom>
            <a:avLst/>
            <a:gdLst>
              <a:gd name="connsiteX0" fmla="*/ 61143 w 2268861"/>
              <a:gd name="connsiteY0" fmla="*/ 0 h 1325459"/>
              <a:gd name="connsiteX1" fmla="*/ 2207718 w 2268861"/>
              <a:gd name="connsiteY1" fmla="*/ 0 h 1325459"/>
              <a:gd name="connsiteX2" fmla="*/ 2268861 w 2268861"/>
              <a:gd name="connsiteY2" fmla="*/ 61143 h 1325459"/>
              <a:gd name="connsiteX3" fmla="*/ 2268861 w 2268861"/>
              <a:gd name="connsiteY3" fmla="*/ 1264316 h 1325459"/>
              <a:gd name="connsiteX4" fmla="*/ 2207718 w 2268861"/>
              <a:gd name="connsiteY4" fmla="*/ 1325459 h 1325459"/>
              <a:gd name="connsiteX5" fmla="*/ 61143 w 2268861"/>
              <a:gd name="connsiteY5" fmla="*/ 1325459 h 1325459"/>
              <a:gd name="connsiteX6" fmla="*/ 0 w 2268861"/>
              <a:gd name="connsiteY6" fmla="*/ 1264316 h 1325459"/>
              <a:gd name="connsiteX7" fmla="*/ 0 w 2268861"/>
              <a:gd name="connsiteY7" fmla="*/ 61143 h 1325459"/>
              <a:gd name="connsiteX8" fmla="*/ 61143 w 2268861"/>
              <a:gd name="connsiteY8" fmla="*/ 0 h 13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861" h="1325459">
                <a:moveTo>
                  <a:pt x="61143" y="0"/>
                </a:moveTo>
                <a:lnTo>
                  <a:pt x="2207718" y="0"/>
                </a:lnTo>
                <a:cubicBezTo>
                  <a:pt x="2241486" y="0"/>
                  <a:pt x="2268861" y="27375"/>
                  <a:pt x="2268861" y="61143"/>
                </a:cubicBezTo>
                <a:lnTo>
                  <a:pt x="2268861" y="1264316"/>
                </a:lnTo>
                <a:cubicBezTo>
                  <a:pt x="2268861" y="1298084"/>
                  <a:pt x="2241486" y="1325459"/>
                  <a:pt x="2207718" y="1325459"/>
                </a:cubicBezTo>
                <a:lnTo>
                  <a:pt x="61143" y="1325459"/>
                </a:lnTo>
                <a:cubicBezTo>
                  <a:pt x="27375" y="1325459"/>
                  <a:pt x="0" y="1298084"/>
                  <a:pt x="0" y="1264316"/>
                </a:cubicBezTo>
                <a:lnTo>
                  <a:pt x="0" y="61143"/>
                </a:lnTo>
                <a:cubicBezTo>
                  <a:pt x="0" y="27375"/>
                  <a:pt x="27375" y="0"/>
                  <a:pt x="61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713022A-0474-BCAD-B0B3-3B055548ED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51052" y="1658823"/>
            <a:ext cx="2268861" cy="1325459"/>
          </a:xfrm>
          <a:custGeom>
            <a:avLst/>
            <a:gdLst>
              <a:gd name="connsiteX0" fmla="*/ 61143 w 2268861"/>
              <a:gd name="connsiteY0" fmla="*/ 0 h 1325459"/>
              <a:gd name="connsiteX1" fmla="*/ 2207718 w 2268861"/>
              <a:gd name="connsiteY1" fmla="*/ 0 h 1325459"/>
              <a:gd name="connsiteX2" fmla="*/ 2268861 w 2268861"/>
              <a:gd name="connsiteY2" fmla="*/ 61143 h 1325459"/>
              <a:gd name="connsiteX3" fmla="*/ 2268861 w 2268861"/>
              <a:gd name="connsiteY3" fmla="*/ 1264316 h 1325459"/>
              <a:gd name="connsiteX4" fmla="*/ 2207718 w 2268861"/>
              <a:gd name="connsiteY4" fmla="*/ 1325459 h 1325459"/>
              <a:gd name="connsiteX5" fmla="*/ 61143 w 2268861"/>
              <a:gd name="connsiteY5" fmla="*/ 1325459 h 1325459"/>
              <a:gd name="connsiteX6" fmla="*/ 0 w 2268861"/>
              <a:gd name="connsiteY6" fmla="*/ 1264316 h 1325459"/>
              <a:gd name="connsiteX7" fmla="*/ 0 w 2268861"/>
              <a:gd name="connsiteY7" fmla="*/ 61143 h 1325459"/>
              <a:gd name="connsiteX8" fmla="*/ 61143 w 2268861"/>
              <a:gd name="connsiteY8" fmla="*/ 0 h 13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861" h="1325459">
                <a:moveTo>
                  <a:pt x="61143" y="0"/>
                </a:moveTo>
                <a:lnTo>
                  <a:pt x="2207718" y="0"/>
                </a:lnTo>
                <a:cubicBezTo>
                  <a:pt x="2241486" y="0"/>
                  <a:pt x="2268861" y="27375"/>
                  <a:pt x="2268861" y="61143"/>
                </a:cubicBezTo>
                <a:lnTo>
                  <a:pt x="2268861" y="1264316"/>
                </a:lnTo>
                <a:cubicBezTo>
                  <a:pt x="2268861" y="1298084"/>
                  <a:pt x="2241486" y="1325459"/>
                  <a:pt x="2207718" y="1325459"/>
                </a:cubicBezTo>
                <a:lnTo>
                  <a:pt x="61143" y="1325459"/>
                </a:lnTo>
                <a:cubicBezTo>
                  <a:pt x="27375" y="1325459"/>
                  <a:pt x="0" y="1298084"/>
                  <a:pt x="0" y="1264316"/>
                </a:cubicBezTo>
                <a:lnTo>
                  <a:pt x="0" y="61143"/>
                </a:lnTo>
                <a:cubicBezTo>
                  <a:pt x="0" y="27375"/>
                  <a:pt x="27375" y="0"/>
                  <a:pt x="61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F12F497-F7D4-9D35-05BA-3A2CFA46DE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4457" y="1658823"/>
            <a:ext cx="2268861" cy="1325459"/>
          </a:xfrm>
          <a:custGeom>
            <a:avLst/>
            <a:gdLst>
              <a:gd name="connsiteX0" fmla="*/ 61143 w 2268861"/>
              <a:gd name="connsiteY0" fmla="*/ 0 h 1325459"/>
              <a:gd name="connsiteX1" fmla="*/ 2207718 w 2268861"/>
              <a:gd name="connsiteY1" fmla="*/ 0 h 1325459"/>
              <a:gd name="connsiteX2" fmla="*/ 2268861 w 2268861"/>
              <a:gd name="connsiteY2" fmla="*/ 61143 h 1325459"/>
              <a:gd name="connsiteX3" fmla="*/ 2268861 w 2268861"/>
              <a:gd name="connsiteY3" fmla="*/ 1264316 h 1325459"/>
              <a:gd name="connsiteX4" fmla="*/ 2207718 w 2268861"/>
              <a:gd name="connsiteY4" fmla="*/ 1325459 h 1325459"/>
              <a:gd name="connsiteX5" fmla="*/ 61143 w 2268861"/>
              <a:gd name="connsiteY5" fmla="*/ 1325459 h 1325459"/>
              <a:gd name="connsiteX6" fmla="*/ 0 w 2268861"/>
              <a:gd name="connsiteY6" fmla="*/ 1264316 h 1325459"/>
              <a:gd name="connsiteX7" fmla="*/ 0 w 2268861"/>
              <a:gd name="connsiteY7" fmla="*/ 61143 h 1325459"/>
              <a:gd name="connsiteX8" fmla="*/ 61143 w 2268861"/>
              <a:gd name="connsiteY8" fmla="*/ 0 h 13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861" h="1325459">
                <a:moveTo>
                  <a:pt x="61143" y="0"/>
                </a:moveTo>
                <a:lnTo>
                  <a:pt x="2207718" y="0"/>
                </a:lnTo>
                <a:cubicBezTo>
                  <a:pt x="2241486" y="0"/>
                  <a:pt x="2268861" y="27375"/>
                  <a:pt x="2268861" y="61143"/>
                </a:cubicBezTo>
                <a:lnTo>
                  <a:pt x="2268861" y="1264316"/>
                </a:lnTo>
                <a:cubicBezTo>
                  <a:pt x="2268861" y="1298084"/>
                  <a:pt x="2241486" y="1325459"/>
                  <a:pt x="2207718" y="1325459"/>
                </a:cubicBezTo>
                <a:lnTo>
                  <a:pt x="61143" y="1325459"/>
                </a:lnTo>
                <a:cubicBezTo>
                  <a:pt x="27375" y="1325459"/>
                  <a:pt x="0" y="1298084"/>
                  <a:pt x="0" y="1264316"/>
                </a:cubicBezTo>
                <a:lnTo>
                  <a:pt x="0" y="61143"/>
                </a:lnTo>
                <a:cubicBezTo>
                  <a:pt x="0" y="27375"/>
                  <a:pt x="27375" y="0"/>
                  <a:pt x="61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48CF3D9-0D59-E38E-0EDC-54F113223A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7860" y="1658823"/>
            <a:ext cx="2268861" cy="1325459"/>
          </a:xfrm>
          <a:custGeom>
            <a:avLst/>
            <a:gdLst>
              <a:gd name="connsiteX0" fmla="*/ 61143 w 2268861"/>
              <a:gd name="connsiteY0" fmla="*/ 0 h 1325459"/>
              <a:gd name="connsiteX1" fmla="*/ 2207718 w 2268861"/>
              <a:gd name="connsiteY1" fmla="*/ 0 h 1325459"/>
              <a:gd name="connsiteX2" fmla="*/ 2268861 w 2268861"/>
              <a:gd name="connsiteY2" fmla="*/ 61143 h 1325459"/>
              <a:gd name="connsiteX3" fmla="*/ 2268861 w 2268861"/>
              <a:gd name="connsiteY3" fmla="*/ 1264316 h 1325459"/>
              <a:gd name="connsiteX4" fmla="*/ 2207718 w 2268861"/>
              <a:gd name="connsiteY4" fmla="*/ 1325459 h 1325459"/>
              <a:gd name="connsiteX5" fmla="*/ 61143 w 2268861"/>
              <a:gd name="connsiteY5" fmla="*/ 1325459 h 1325459"/>
              <a:gd name="connsiteX6" fmla="*/ 0 w 2268861"/>
              <a:gd name="connsiteY6" fmla="*/ 1264316 h 1325459"/>
              <a:gd name="connsiteX7" fmla="*/ 0 w 2268861"/>
              <a:gd name="connsiteY7" fmla="*/ 61143 h 1325459"/>
              <a:gd name="connsiteX8" fmla="*/ 61143 w 2268861"/>
              <a:gd name="connsiteY8" fmla="*/ 0 h 13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861" h="1325459">
                <a:moveTo>
                  <a:pt x="61143" y="0"/>
                </a:moveTo>
                <a:lnTo>
                  <a:pt x="2207718" y="0"/>
                </a:lnTo>
                <a:cubicBezTo>
                  <a:pt x="2241486" y="0"/>
                  <a:pt x="2268861" y="27375"/>
                  <a:pt x="2268861" y="61143"/>
                </a:cubicBezTo>
                <a:lnTo>
                  <a:pt x="2268861" y="1264316"/>
                </a:lnTo>
                <a:cubicBezTo>
                  <a:pt x="2268861" y="1298084"/>
                  <a:pt x="2241486" y="1325459"/>
                  <a:pt x="2207718" y="1325459"/>
                </a:cubicBezTo>
                <a:lnTo>
                  <a:pt x="61143" y="1325459"/>
                </a:lnTo>
                <a:cubicBezTo>
                  <a:pt x="27375" y="1325459"/>
                  <a:pt x="0" y="1298084"/>
                  <a:pt x="0" y="1264316"/>
                </a:cubicBezTo>
                <a:lnTo>
                  <a:pt x="0" y="61143"/>
                </a:lnTo>
                <a:cubicBezTo>
                  <a:pt x="0" y="27375"/>
                  <a:pt x="27375" y="0"/>
                  <a:pt x="61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9357654-7F2C-2398-6D1E-CBD2D13CEB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647" y="4268524"/>
            <a:ext cx="2268861" cy="1325459"/>
          </a:xfrm>
          <a:custGeom>
            <a:avLst/>
            <a:gdLst>
              <a:gd name="connsiteX0" fmla="*/ 61143 w 2268861"/>
              <a:gd name="connsiteY0" fmla="*/ 0 h 1325459"/>
              <a:gd name="connsiteX1" fmla="*/ 2207718 w 2268861"/>
              <a:gd name="connsiteY1" fmla="*/ 0 h 1325459"/>
              <a:gd name="connsiteX2" fmla="*/ 2268861 w 2268861"/>
              <a:gd name="connsiteY2" fmla="*/ 61143 h 1325459"/>
              <a:gd name="connsiteX3" fmla="*/ 2268861 w 2268861"/>
              <a:gd name="connsiteY3" fmla="*/ 1264316 h 1325459"/>
              <a:gd name="connsiteX4" fmla="*/ 2207718 w 2268861"/>
              <a:gd name="connsiteY4" fmla="*/ 1325459 h 1325459"/>
              <a:gd name="connsiteX5" fmla="*/ 61143 w 2268861"/>
              <a:gd name="connsiteY5" fmla="*/ 1325459 h 1325459"/>
              <a:gd name="connsiteX6" fmla="*/ 0 w 2268861"/>
              <a:gd name="connsiteY6" fmla="*/ 1264316 h 1325459"/>
              <a:gd name="connsiteX7" fmla="*/ 0 w 2268861"/>
              <a:gd name="connsiteY7" fmla="*/ 61143 h 1325459"/>
              <a:gd name="connsiteX8" fmla="*/ 61143 w 2268861"/>
              <a:gd name="connsiteY8" fmla="*/ 0 h 13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861" h="1325459">
                <a:moveTo>
                  <a:pt x="61143" y="0"/>
                </a:moveTo>
                <a:lnTo>
                  <a:pt x="2207718" y="0"/>
                </a:lnTo>
                <a:cubicBezTo>
                  <a:pt x="2241486" y="0"/>
                  <a:pt x="2268861" y="27375"/>
                  <a:pt x="2268861" y="61143"/>
                </a:cubicBezTo>
                <a:lnTo>
                  <a:pt x="2268861" y="1264316"/>
                </a:lnTo>
                <a:cubicBezTo>
                  <a:pt x="2268861" y="1298084"/>
                  <a:pt x="2241486" y="1325459"/>
                  <a:pt x="2207718" y="1325459"/>
                </a:cubicBezTo>
                <a:lnTo>
                  <a:pt x="61143" y="1325459"/>
                </a:lnTo>
                <a:cubicBezTo>
                  <a:pt x="27375" y="1325459"/>
                  <a:pt x="0" y="1298084"/>
                  <a:pt x="0" y="1264316"/>
                </a:cubicBezTo>
                <a:lnTo>
                  <a:pt x="0" y="61143"/>
                </a:lnTo>
                <a:cubicBezTo>
                  <a:pt x="0" y="27375"/>
                  <a:pt x="27375" y="0"/>
                  <a:pt x="61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AF9CB22-A1C0-142A-0899-0E84D0A62D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052" y="4268524"/>
            <a:ext cx="2268861" cy="1325459"/>
          </a:xfrm>
          <a:custGeom>
            <a:avLst/>
            <a:gdLst>
              <a:gd name="connsiteX0" fmla="*/ 61143 w 2268861"/>
              <a:gd name="connsiteY0" fmla="*/ 0 h 1325459"/>
              <a:gd name="connsiteX1" fmla="*/ 2207718 w 2268861"/>
              <a:gd name="connsiteY1" fmla="*/ 0 h 1325459"/>
              <a:gd name="connsiteX2" fmla="*/ 2268861 w 2268861"/>
              <a:gd name="connsiteY2" fmla="*/ 61143 h 1325459"/>
              <a:gd name="connsiteX3" fmla="*/ 2268861 w 2268861"/>
              <a:gd name="connsiteY3" fmla="*/ 1264316 h 1325459"/>
              <a:gd name="connsiteX4" fmla="*/ 2207718 w 2268861"/>
              <a:gd name="connsiteY4" fmla="*/ 1325459 h 1325459"/>
              <a:gd name="connsiteX5" fmla="*/ 61143 w 2268861"/>
              <a:gd name="connsiteY5" fmla="*/ 1325459 h 1325459"/>
              <a:gd name="connsiteX6" fmla="*/ 0 w 2268861"/>
              <a:gd name="connsiteY6" fmla="*/ 1264316 h 1325459"/>
              <a:gd name="connsiteX7" fmla="*/ 0 w 2268861"/>
              <a:gd name="connsiteY7" fmla="*/ 61143 h 1325459"/>
              <a:gd name="connsiteX8" fmla="*/ 61143 w 2268861"/>
              <a:gd name="connsiteY8" fmla="*/ 0 h 13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861" h="1325459">
                <a:moveTo>
                  <a:pt x="61143" y="0"/>
                </a:moveTo>
                <a:lnTo>
                  <a:pt x="2207718" y="0"/>
                </a:lnTo>
                <a:cubicBezTo>
                  <a:pt x="2241486" y="0"/>
                  <a:pt x="2268861" y="27375"/>
                  <a:pt x="2268861" y="61143"/>
                </a:cubicBezTo>
                <a:lnTo>
                  <a:pt x="2268861" y="1264316"/>
                </a:lnTo>
                <a:cubicBezTo>
                  <a:pt x="2268861" y="1298084"/>
                  <a:pt x="2241486" y="1325459"/>
                  <a:pt x="2207718" y="1325459"/>
                </a:cubicBezTo>
                <a:lnTo>
                  <a:pt x="61143" y="1325459"/>
                </a:lnTo>
                <a:cubicBezTo>
                  <a:pt x="27375" y="1325459"/>
                  <a:pt x="0" y="1298084"/>
                  <a:pt x="0" y="1264316"/>
                </a:cubicBezTo>
                <a:lnTo>
                  <a:pt x="0" y="61143"/>
                </a:lnTo>
                <a:cubicBezTo>
                  <a:pt x="0" y="27375"/>
                  <a:pt x="27375" y="0"/>
                  <a:pt x="61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789F9AD-F39F-7A7B-77E6-38A77E7DE5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4457" y="4268524"/>
            <a:ext cx="2268861" cy="1325459"/>
          </a:xfrm>
          <a:custGeom>
            <a:avLst/>
            <a:gdLst>
              <a:gd name="connsiteX0" fmla="*/ 61143 w 2268861"/>
              <a:gd name="connsiteY0" fmla="*/ 0 h 1325459"/>
              <a:gd name="connsiteX1" fmla="*/ 2207718 w 2268861"/>
              <a:gd name="connsiteY1" fmla="*/ 0 h 1325459"/>
              <a:gd name="connsiteX2" fmla="*/ 2268861 w 2268861"/>
              <a:gd name="connsiteY2" fmla="*/ 61143 h 1325459"/>
              <a:gd name="connsiteX3" fmla="*/ 2268861 w 2268861"/>
              <a:gd name="connsiteY3" fmla="*/ 1264316 h 1325459"/>
              <a:gd name="connsiteX4" fmla="*/ 2207718 w 2268861"/>
              <a:gd name="connsiteY4" fmla="*/ 1325459 h 1325459"/>
              <a:gd name="connsiteX5" fmla="*/ 61143 w 2268861"/>
              <a:gd name="connsiteY5" fmla="*/ 1325459 h 1325459"/>
              <a:gd name="connsiteX6" fmla="*/ 0 w 2268861"/>
              <a:gd name="connsiteY6" fmla="*/ 1264316 h 1325459"/>
              <a:gd name="connsiteX7" fmla="*/ 0 w 2268861"/>
              <a:gd name="connsiteY7" fmla="*/ 61143 h 1325459"/>
              <a:gd name="connsiteX8" fmla="*/ 61143 w 2268861"/>
              <a:gd name="connsiteY8" fmla="*/ 0 h 13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861" h="1325459">
                <a:moveTo>
                  <a:pt x="61143" y="0"/>
                </a:moveTo>
                <a:lnTo>
                  <a:pt x="2207718" y="0"/>
                </a:lnTo>
                <a:cubicBezTo>
                  <a:pt x="2241486" y="0"/>
                  <a:pt x="2268861" y="27375"/>
                  <a:pt x="2268861" y="61143"/>
                </a:cubicBezTo>
                <a:lnTo>
                  <a:pt x="2268861" y="1264316"/>
                </a:lnTo>
                <a:cubicBezTo>
                  <a:pt x="2268861" y="1298084"/>
                  <a:pt x="2241486" y="1325459"/>
                  <a:pt x="2207718" y="1325459"/>
                </a:cubicBezTo>
                <a:lnTo>
                  <a:pt x="61143" y="1325459"/>
                </a:lnTo>
                <a:cubicBezTo>
                  <a:pt x="27375" y="1325459"/>
                  <a:pt x="0" y="1298084"/>
                  <a:pt x="0" y="1264316"/>
                </a:cubicBezTo>
                <a:lnTo>
                  <a:pt x="0" y="61143"/>
                </a:lnTo>
                <a:cubicBezTo>
                  <a:pt x="0" y="27375"/>
                  <a:pt x="27375" y="0"/>
                  <a:pt x="61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13008279-81EF-8FE0-A56A-18404FFCDA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7860" y="4268524"/>
            <a:ext cx="2268861" cy="1325459"/>
          </a:xfrm>
          <a:custGeom>
            <a:avLst/>
            <a:gdLst>
              <a:gd name="connsiteX0" fmla="*/ 61143 w 2268861"/>
              <a:gd name="connsiteY0" fmla="*/ 0 h 1325459"/>
              <a:gd name="connsiteX1" fmla="*/ 2207718 w 2268861"/>
              <a:gd name="connsiteY1" fmla="*/ 0 h 1325459"/>
              <a:gd name="connsiteX2" fmla="*/ 2268861 w 2268861"/>
              <a:gd name="connsiteY2" fmla="*/ 61143 h 1325459"/>
              <a:gd name="connsiteX3" fmla="*/ 2268861 w 2268861"/>
              <a:gd name="connsiteY3" fmla="*/ 1264316 h 1325459"/>
              <a:gd name="connsiteX4" fmla="*/ 2207718 w 2268861"/>
              <a:gd name="connsiteY4" fmla="*/ 1325459 h 1325459"/>
              <a:gd name="connsiteX5" fmla="*/ 61143 w 2268861"/>
              <a:gd name="connsiteY5" fmla="*/ 1325459 h 1325459"/>
              <a:gd name="connsiteX6" fmla="*/ 0 w 2268861"/>
              <a:gd name="connsiteY6" fmla="*/ 1264316 h 1325459"/>
              <a:gd name="connsiteX7" fmla="*/ 0 w 2268861"/>
              <a:gd name="connsiteY7" fmla="*/ 61143 h 1325459"/>
              <a:gd name="connsiteX8" fmla="*/ 61143 w 2268861"/>
              <a:gd name="connsiteY8" fmla="*/ 0 h 13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8861" h="1325459">
                <a:moveTo>
                  <a:pt x="61143" y="0"/>
                </a:moveTo>
                <a:lnTo>
                  <a:pt x="2207718" y="0"/>
                </a:lnTo>
                <a:cubicBezTo>
                  <a:pt x="2241486" y="0"/>
                  <a:pt x="2268861" y="27375"/>
                  <a:pt x="2268861" y="61143"/>
                </a:cubicBezTo>
                <a:lnTo>
                  <a:pt x="2268861" y="1264316"/>
                </a:lnTo>
                <a:cubicBezTo>
                  <a:pt x="2268861" y="1298084"/>
                  <a:pt x="2241486" y="1325459"/>
                  <a:pt x="2207718" y="1325459"/>
                </a:cubicBezTo>
                <a:lnTo>
                  <a:pt x="61143" y="1325459"/>
                </a:lnTo>
                <a:cubicBezTo>
                  <a:pt x="27375" y="1325459"/>
                  <a:pt x="0" y="1298084"/>
                  <a:pt x="0" y="1264316"/>
                </a:cubicBezTo>
                <a:lnTo>
                  <a:pt x="0" y="61143"/>
                </a:lnTo>
                <a:cubicBezTo>
                  <a:pt x="0" y="27375"/>
                  <a:pt x="27375" y="0"/>
                  <a:pt x="61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929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4CA82C-6DDE-7682-3DE3-71F883D8B5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4" y="2331434"/>
            <a:ext cx="1909981" cy="2759167"/>
          </a:xfrm>
          <a:custGeom>
            <a:avLst/>
            <a:gdLst>
              <a:gd name="connsiteX0" fmla="*/ 0 w 1909981"/>
              <a:gd name="connsiteY0" fmla="*/ 0 h 2759167"/>
              <a:gd name="connsiteX1" fmla="*/ 1909981 w 1909981"/>
              <a:gd name="connsiteY1" fmla="*/ 0 h 2759167"/>
              <a:gd name="connsiteX2" fmla="*/ 1909981 w 1909981"/>
              <a:gd name="connsiteY2" fmla="*/ 2759167 h 2759167"/>
              <a:gd name="connsiteX3" fmla="*/ 0 w 1909981"/>
              <a:gd name="connsiteY3" fmla="*/ 2759167 h 275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981" h="2759167">
                <a:moveTo>
                  <a:pt x="0" y="0"/>
                </a:moveTo>
                <a:lnTo>
                  <a:pt x="1909981" y="0"/>
                </a:lnTo>
                <a:lnTo>
                  <a:pt x="1909981" y="2759167"/>
                </a:lnTo>
                <a:lnTo>
                  <a:pt x="0" y="2759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7FCCFB8-50DC-9DE4-AD49-3A02F59234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784" y="2788634"/>
            <a:ext cx="1909981" cy="2759167"/>
          </a:xfrm>
          <a:custGeom>
            <a:avLst/>
            <a:gdLst>
              <a:gd name="connsiteX0" fmla="*/ 0 w 1909981"/>
              <a:gd name="connsiteY0" fmla="*/ 0 h 2759167"/>
              <a:gd name="connsiteX1" fmla="*/ 1909981 w 1909981"/>
              <a:gd name="connsiteY1" fmla="*/ 0 h 2759167"/>
              <a:gd name="connsiteX2" fmla="*/ 1909981 w 1909981"/>
              <a:gd name="connsiteY2" fmla="*/ 2759167 h 2759167"/>
              <a:gd name="connsiteX3" fmla="*/ 0 w 1909981"/>
              <a:gd name="connsiteY3" fmla="*/ 2759167 h 275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981" h="2759167">
                <a:moveTo>
                  <a:pt x="0" y="0"/>
                </a:moveTo>
                <a:lnTo>
                  <a:pt x="1909981" y="0"/>
                </a:lnTo>
                <a:lnTo>
                  <a:pt x="1909981" y="2759167"/>
                </a:lnTo>
                <a:lnTo>
                  <a:pt x="0" y="2759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ABA1E85-49B4-D745-7765-83B7A75EC8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2754" y="1702784"/>
            <a:ext cx="1909981" cy="2759167"/>
          </a:xfrm>
          <a:custGeom>
            <a:avLst/>
            <a:gdLst>
              <a:gd name="connsiteX0" fmla="*/ 0 w 1909981"/>
              <a:gd name="connsiteY0" fmla="*/ 0 h 2759167"/>
              <a:gd name="connsiteX1" fmla="*/ 1909981 w 1909981"/>
              <a:gd name="connsiteY1" fmla="*/ 0 h 2759167"/>
              <a:gd name="connsiteX2" fmla="*/ 1909981 w 1909981"/>
              <a:gd name="connsiteY2" fmla="*/ 2759167 h 2759167"/>
              <a:gd name="connsiteX3" fmla="*/ 0 w 1909981"/>
              <a:gd name="connsiteY3" fmla="*/ 2759167 h 275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981" h="2759167">
                <a:moveTo>
                  <a:pt x="0" y="0"/>
                </a:moveTo>
                <a:lnTo>
                  <a:pt x="1909981" y="0"/>
                </a:lnTo>
                <a:lnTo>
                  <a:pt x="1909981" y="2759167"/>
                </a:lnTo>
                <a:lnTo>
                  <a:pt x="0" y="2759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798D05-323A-B753-88EA-43B9A58805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4724" y="2245709"/>
            <a:ext cx="1909981" cy="2759167"/>
          </a:xfrm>
          <a:custGeom>
            <a:avLst/>
            <a:gdLst>
              <a:gd name="connsiteX0" fmla="*/ 0 w 1909981"/>
              <a:gd name="connsiteY0" fmla="*/ 0 h 2759167"/>
              <a:gd name="connsiteX1" fmla="*/ 1909981 w 1909981"/>
              <a:gd name="connsiteY1" fmla="*/ 0 h 2759167"/>
              <a:gd name="connsiteX2" fmla="*/ 1909981 w 1909981"/>
              <a:gd name="connsiteY2" fmla="*/ 2759167 h 2759167"/>
              <a:gd name="connsiteX3" fmla="*/ 0 w 1909981"/>
              <a:gd name="connsiteY3" fmla="*/ 2759167 h 275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981" h="2759167">
                <a:moveTo>
                  <a:pt x="0" y="0"/>
                </a:moveTo>
                <a:lnTo>
                  <a:pt x="1909981" y="0"/>
                </a:lnTo>
                <a:lnTo>
                  <a:pt x="1909981" y="2759167"/>
                </a:lnTo>
                <a:lnTo>
                  <a:pt x="0" y="2759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1646DB9-BCAF-5A25-754E-6A2870C1F4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86695" y="2788633"/>
            <a:ext cx="1909981" cy="2759167"/>
          </a:xfrm>
          <a:custGeom>
            <a:avLst/>
            <a:gdLst>
              <a:gd name="connsiteX0" fmla="*/ 0 w 1909981"/>
              <a:gd name="connsiteY0" fmla="*/ 0 h 2759167"/>
              <a:gd name="connsiteX1" fmla="*/ 1909981 w 1909981"/>
              <a:gd name="connsiteY1" fmla="*/ 0 h 2759167"/>
              <a:gd name="connsiteX2" fmla="*/ 1909981 w 1909981"/>
              <a:gd name="connsiteY2" fmla="*/ 2759167 h 2759167"/>
              <a:gd name="connsiteX3" fmla="*/ 0 w 1909981"/>
              <a:gd name="connsiteY3" fmla="*/ 2759167 h 275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981" h="2759167">
                <a:moveTo>
                  <a:pt x="0" y="0"/>
                </a:moveTo>
                <a:lnTo>
                  <a:pt x="1909981" y="0"/>
                </a:lnTo>
                <a:lnTo>
                  <a:pt x="1909981" y="2759167"/>
                </a:lnTo>
                <a:lnTo>
                  <a:pt x="0" y="2759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2031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544BECF-4CB4-B6A1-7A6A-083E4DC52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4020" y="1762429"/>
            <a:ext cx="1554480" cy="1554480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F353A65-2A02-4745-F983-D476AB9971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00172" y="3804293"/>
            <a:ext cx="1554480" cy="1554480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A601D4D-6CBF-3BE9-618E-C4CF66BC5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42468" y="1762429"/>
            <a:ext cx="1554480" cy="1554480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8317FF1-DCB4-5419-90BF-819CF1397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8620" y="3804293"/>
            <a:ext cx="1554480" cy="1554480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5539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3721A88-336F-3F88-7319-9F871A1BC7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1408" y="2205809"/>
            <a:ext cx="1413164" cy="1413164"/>
          </a:xfrm>
          <a:custGeom>
            <a:avLst/>
            <a:gdLst>
              <a:gd name="connsiteX0" fmla="*/ 706582 w 1413164"/>
              <a:gd name="connsiteY0" fmla="*/ 0 h 1413164"/>
              <a:gd name="connsiteX1" fmla="*/ 1413164 w 1413164"/>
              <a:gd name="connsiteY1" fmla="*/ 706582 h 1413164"/>
              <a:gd name="connsiteX2" fmla="*/ 706582 w 1413164"/>
              <a:gd name="connsiteY2" fmla="*/ 1413164 h 1413164"/>
              <a:gd name="connsiteX3" fmla="*/ 0 w 1413164"/>
              <a:gd name="connsiteY3" fmla="*/ 706582 h 1413164"/>
              <a:gd name="connsiteX4" fmla="*/ 706582 w 1413164"/>
              <a:gd name="connsiteY4" fmla="*/ 0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164" h="1413164">
                <a:moveTo>
                  <a:pt x="706582" y="0"/>
                </a:moveTo>
                <a:cubicBezTo>
                  <a:pt x="1096816" y="0"/>
                  <a:pt x="1413164" y="316348"/>
                  <a:pt x="1413164" y="706582"/>
                </a:cubicBezTo>
                <a:cubicBezTo>
                  <a:pt x="1413164" y="1096816"/>
                  <a:pt x="1096816" y="1413164"/>
                  <a:pt x="706582" y="1413164"/>
                </a:cubicBezTo>
                <a:cubicBezTo>
                  <a:pt x="316348" y="1413164"/>
                  <a:pt x="0" y="1096816"/>
                  <a:pt x="0" y="706582"/>
                </a:cubicBezTo>
                <a:cubicBezTo>
                  <a:pt x="0" y="316348"/>
                  <a:pt x="316348" y="0"/>
                  <a:pt x="7065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9B60A7E-B2DE-2489-DFA2-323197B69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016" y="2205809"/>
            <a:ext cx="1413164" cy="1413164"/>
          </a:xfrm>
          <a:custGeom>
            <a:avLst/>
            <a:gdLst>
              <a:gd name="connsiteX0" fmla="*/ 706582 w 1413164"/>
              <a:gd name="connsiteY0" fmla="*/ 0 h 1413164"/>
              <a:gd name="connsiteX1" fmla="*/ 1413164 w 1413164"/>
              <a:gd name="connsiteY1" fmla="*/ 706582 h 1413164"/>
              <a:gd name="connsiteX2" fmla="*/ 706582 w 1413164"/>
              <a:gd name="connsiteY2" fmla="*/ 1413164 h 1413164"/>
              <a:gd name="connsiteX3" fmla="*/ 0 w 1413164"/>
              <a:gd name="connsiteY3" fmla="*/ 706582 h 1413164"/>
              <a:gd name="connsiteX4" fmla="*/ 706582 w 1413164"/>
              <a:gd name="connsiteY4" fmla="*/ 0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164" h="1413164">
                <a:moveTo>
                  <a:pt x="706582" y="0"/>
                </a:moveTo>
                <a:cubicBezTo>
                  <a:pt x="1096816" y="0"/>
                  <a:pt x="1413164" y="316348"/>
                  <a:pt x="1413164" y="706582"/>
                </a:cubicBezTo>
                <a:cubicBezTo>
                  <a:pt x="1413164" y="1096816"/>
                  <a:pt x="1096816" y="1413164"/>
                  <a:pt x="706582" y="1413164"/>
                </a:cubicBezTo>
                <a:cubicBezTo>
                  <a:pt x="316348" y="1413164"/>
                  <a:pt x="0" y="1096816"/>
                  <a:pt x="0" y="706582"/>
                </a:cubicBezTo>
                <a:cubicBezTo>
                  <a:pt x="0" y="316348"/>
                  <a:pt x="316348" y="0"/>
                  <a:pt x="7065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03BDE0B-6ED4-60E3-2379-9413201DCD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8016" y="4652191"/>
            <a:ext cx="1413164" cy="1413164"/>
          </a:xfrm>
          <a:custGeom>
            <a:avLst/>
            <a:gdLst>
              <a:gd name="connsiteX0" fmla="*/ 706582 w 1413164"/>
              <a:gd name="connsiteY0" fmla="*/ 0 h 1413164"/>
              <a:gd name="connsiteX1" fmla="*/ 1413164 w 1413164"/>
              <a:gd name="connsiteY1" fmla="*/ 706582 h 1413164"/>
              <a:gd name="connsiteX2" fmla="*/ 706582 w 1413164"/>
              <a:gd name="connsiteY2" fmla="*/ 1413164 h 1413164"/>
              <a:gd name="connsiteX3" fmla="*/ 0 w 1413164"/>
              <a:gd name="connsiteY3" fmla="*/ 706582 h 1413164"/>
              <a:gd name="connsiteX4" fmla="*/ 706582 w 1413164"/>
              <a:gd name="connsiteY4" fmla="*/ 0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164" h="1413164">
                <a:moveTo>
                  <a:pt x="706582" y="0"/>
                </a:moveTo>
                <a:cubicBezTo>
                  <a:pt x="1096816" y="0"/>
                  <a:pt x="1413164" y="316348"/>
                  <a:pt x="1413164" y="706582"/>
                </a:cubicBezTo>
                <a:cubicBezTo>
                  <a:pt x="1413164" y="1096816"/>
                  <a:pt x="1096816" y="1413164"/>
                  <a:pt x="706582" y="1413164"/>
                </a:cubicBezTo>
                <a:cubicBezTo>
                  <a:pt x="316348" y="1413164"/>
                  <a:pt x="0" y="1096816"/>
                  <a:pt x="0" y="706582"/>
                </a:cubicBezTo>
                <a:cubicBezTo>
                  <a:pt x="0" y="316348"/>
                  <a:pt x="316348" y="0"/>
                  <a:pt x="7065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C06082D-DC1B-3F1E-68C9-B2B7B175E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1408" y="4652191"/>
            <a:ext cx="1413164" cy="1413164"/>
          </a:xfrm>
          <a:custGeom>
            <a:avLst/>
            <a:gdLst>
              <a:gd name="connsiteX0" fmla="*/ 706582 w 1413164"/>
              <a:gd name="connsiteY0" fmla="*/ 0 h 1413164"/>
              <a:gd name="connsiteX1" fmla="*/ 1413164 w 1413164"/>
              <a:gd name="connsiteY1" fmla="*/ 706582 h 1413164"/>
              <a:gd name="connsiteX2" fmla="*/ 706582 w 1413164"/>
              <a:gd name="connsiteY2" fmla="*/ 1413164 h 1413164"/>
              <a:gd name="connsiteX3" fmla="*/ 0 w 1413164"/>
              <a:gd name="connsiteY3" fmla="*/ 706582 h 1413164"/>
              <a:gd name="connsiteX4" fmla="*/ 706582 w 1413164"/>
              <a:gd name="connsiteY4" fmla="*/ 0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164" h="1413164">
                <a:moveTo>
                  <a:pt x="706582" y="0"/>
                </a:moveTo>
                <a:cubicBezTo>
                  <a:pt x="1096816" y="0"/>
                  <a:pt x="1413164" y="316348"/>
                  <a:pt x="1413164" y="706582"/>
                </a:cubicBezTo>
                <a:cubicBezTo>
                  <a:pt x="1413164" y="1096816"/>
                  <a:pt x="1096816" y="1413164"/>
                  <a:pt x="706582" y="1413164"/>
                </a:cubicBezTo>
                <a:cubicBezTo>
                  <a:pt x="316348" y="1413164"/>
                  <a:pt x="0" y="1096816"/>
                  <a:pt x="0" y="706582"/>
                </a:cubicBezTo>
                <a:cubicBezTo>
                  <a:pt x="0" y="316348"/>
                  <a:pt x="316348" y="0"/>
                  <a:pt x="7065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8354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3B952BE-739E-55C9-BC15-29624FDDD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889264"/>
            <a:ext cx="2032000" cy="2488484"/>
          </a:xfrm>
          <a:custGeom>
            <a:avLst/>
            <a:gdLst>
              <a:gd name="connsiteX0" fmla="*/ 0 w 2032000"/>
              <a:gd name="connsiteY0" fmla="*/ 0 h 2488484"/>
              <a:gd name="connsiteX1" fmla="*/ 2032000 w 2032000"/>
              <a:gd name="connsiteY1" fmla="*/ 0 h 2488484"/>
              <a:gd name="connsiteX2" fmla="*/ 2032000 w 2032000"/>
              <a:gd name="connsiteY2" fmla="*/ 2488484 h 2488484"/>
              <a:gd name="connsiteX3" fmla="*/ 0 w 2032000"/>
              <a:gd name="connsiteY3" fmla="*/ 2488484 h 248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488484">
                <a:moveTo>
                  <a:pt x="0" y="0"/>
                </a:moveTo>
                <a:lnTo>
                  <a:pt x="2032000" y="0"/>
                </a:lnTo>
                <a:lnTo>
                  <a:pt x="2032000" y="2488484"/>
                </a:lnTo>
                <a:lnTo>
                  <a:pt x="0" y="24884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3FEED27-D39A-F209-10DF-6D0E9C7A3F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32000" y="2889264"/>
            <a:ext cx="2032000" cy="2488484"/>
          </a:xfrm>
          <a:custGeom>
            <a:avLst/>
            <a:gdLst>
              <a:gd name="connsiteX0" fmla="*/ 0 w 2032000"/>
              <a:gd name="connsiteY0" fmla="*/ 0 h 2488484"/>
              <a:gd name="connsiteX1" fmla="*/ 2032000 w 2032000"/>
              <a:gd name="connsiteY1" fmla="*/ 0 h 2488484"/>
              <a:gd name="connsiteX2" fmla="*/ 2032000 w 2032000"/>
              <a:gd name="connsiteY2" fmla="*/ 2488484 h 2488484"/>
              <a:gd name="connsiteX3" fmla="*/ 0 w 2032000"/>
              <a:gd name="connsiteY3" fmla="*/ 2488484 h 248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488484">
                <a:moveTo>
                  <a:pt x="0" y="0"/>
                </a:moveTo>
                <a:lnTo>
                  <a:pt x="2032000" y="0"/>
                </a:lnTo>
                <a:lnTo>
                  <a:pt x="2032000" y="2488484"/>
                </a:lnTo>
                <a:lnTo>
                  <a:pt x="0" y="24884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5268220-74CF-417C-5836-9ADB561BB2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64000" y="2889264"/>
            <a:ext cx="2032000" cy="2488484"/>
          </a:xfrm>
          <a:custGeom>
            <a:avLst/>
            <a:gdLst>
              <a:gd name="connsiteX0" fmla="*/ 0 w 2032000"/>
              <a:gd name="connsiteY0" fmla="*/ 0 h 2488484"/>
              <a:gd name="connsiteX1" fmla="*/ 2032000 w 2032000"/>
              <a:gd name="connsiteY1" fmla="*/ 0 h 2488484"/>
              <a:gd name="connsiteX2" fmla="*/ 2032000 w 2032000"/>
              <a:gd name="connsiteY2" fmla="*/ 2488484 h 2488484"/>
              <a:gd name="connsiteX3" fmla="*/ 0 w 2032000"/>
              <a:gd name="connsiteY3" fmla="*/ 2488484 h 248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488484">
                <a:moveTo>
                  <a:pt x="0" y="0"/>
                </a:moveTo>
                <a:lnTo>
                  <a:pt x="2032000" y="0"/>
                </a:lnTo>
                <a:lnTo>
                  <a:pt x="2032000" y="2488484"/>
                </a:lnTo>
                <a:lnTo>
                  <a:pt x="0" y="24884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5532B76-056B-14F1-6F3F-0F74A40674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2889264"/>
            <a:ext cx="2032000" cy="2488484"/>
          </a:xfrm>
          <a:custGeom>
            <a:avLst/>
            <a:gdLst>
              <a:gd name="connsiteX0" fmla="*/ 0 w 2032000"/>
              <a:gd name="connsiteY0" fmla="*/ 0 h 2488484"/>
              <a:gd name="connsiteX1" fmla="*/ 2032000 w 2032000"/>
              <a:gd name="connsiteY1" fmla="*/ 0 h 2488484"/>
              <a:gd name="connsiteX2" fmla="*/ 2032000 w 2032000"/>
              <a:gd name="connsiteY2" fmla="*/ 2488484 h 2488484"/>
              <a:gd name="connsiteX3" fmla="*/ 0 w 2032000"/>
              <a:gd name="connsiteY3" fmla="*/ 2488484 h 248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488484">
                <a:moveTo>
                  <a:pt x="0" y="0"/>
                </a:moveTo>
                <a:lnTo>
                  <a:pt x="2032000" y="0"/>
                </a:lnTo>
                <a:lnTo>
                  <a:pt x="2032000" y="2488484"/>
                </a:lnTo>
                <a:lnTo>
                  <a:pt x="0" y="24884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0CA2764-1F01-E104-D043-9E7923D10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7999" y="2889264"/>
            <a:ext cx="2032000" cy="2488484"/>
          </a:xfrm>
          <a:custGeom>
            <a:avLst/>
            <a:gdLst>
              <a:gd name="connsiteX0" fmla="*/ 0 w 2032000"/>
              <a:gd name="connsiteY0" fmla="*/ 0 h 2488484"/>
              <a:gd name="connsiteX1" fmla="*/ 2032000 w 2032000"/>
              <a:gd name="connsiteY1" fmla="*/ 0 h 2488484"/>
              <a:gd name="connsiteX2" fmla="*/ 2032000 w 2032000"/>
              <a:gd name="connsiteY2" fmla="*/ 2488484 h 2488484"/>
              <a:gd name="connsiteX3" fmla="*/ 0 w 2032000"/>
              <a:gd name="connsiteY3" fmla="*/ 2488484 h 248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488484">
                <a:moveTo>
                  <a:pt x="0" y="0"/>
                </a:moveTo>
                <a:lnTo>
                  <a:pt x="2032000" y="0"/>
                </a:lnTo>
                <a:lnTo>
                  <a:pt x="2032000" y="2488484"/>
                </a:lnTo>
                <a:lnTo>
                  <a:pt x="0" y="24884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CC47076-ABF3-15BE-6452-09CE97C6B2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9999" y="2889264"/>
            <a:ext cx="2032000" cy="2488484"/>
          </a:xfrm>
          <a:custGeom>
            <a:avLst/>
            <a:gdLst>
              <a:gd name="connsiteX0" fmla="*/ 0 w 2032000"/>
              <a:gd name="connsiteY0" fmla="*/ 0 h 2488484"/>
              <a:gd name="connsiteX1" fmla="*/ 2032000 w 2032000"/>
              <a:gd name="connsiteY1" fmla="*/ 0 h 2488484"/>
              <a:gd name="connsiteX2" fmla="*/ 2032000 w 2032000"/>
              <a:gd name="connsiteY2" fmla="*/ 2488484 h 2488484"/>
              <a:gd name="connsiteX3" fmla="*/ 0 w 2032000"/>
              <a:gd name="connsiteY3" fmla="*/ 2488484 h 248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488484">
                <a:moveTo>
                  <a:pt x="0" y="0"/>
                </a:moveTo>
                <a:lnTo>
                  <a:pt x="2032000" y="0"/>
                </a:lnTo>
                <a:lnTo>
                  <a:pt x="2032000" y="2488484"/>
                </a:lnTo>
                <a:lnTo>
                  <a:pt x="0" y="24884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347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ADE4185-9431-9C6A-D6E7-87AF077182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5100" y="1509373"/>
            <a:ext cx="4643870" cy="1605756"/>
          </a:xfrm>
          <a:custGeom>
            <a:avLst/>
            <a:gdLst>
              <a:gd name="connsiteX0" fmla="*/ 0 w 4643870"/>
              <a:gd name="connsiteY0" fmla="*/ 0 h 1605756"/>
              <a:gd name="connsiteX1" fmla="*/ 4643870 w 4643870"/>
              <a:gd name="connsiteY1" fmla="*/ 0 h 1605756"/>
              <a:gd name="connsiteX2" fmla="*/ 4643870 w 4643870"/>
              <a:gd name="connsiteY2" fmla="*/ 1605756 h 1605756"/>
              <a:gd name="connsiteX3" fmla="*/ 0 w 4643870"/>
              <a:gd name="connsiteY3" fmla="*/ 1605756 h 160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3870" h="1605756">
                <a:moveTo>
                  <a:pt x="0" y="0"/>
                </a:moveTo>
                <a:lnTo>
                  <a:pt x="4643870" y="0"/>
                </a:lnTo>
                <a:lnTo>
                  <a:pt x="4643870" y="1605756"/>
                </a:lnTo>
                <a:lnTo>
                  <a:pt x="0" y="16057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C03228-616B-B520-BBFD-D5281AEDFC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7635" y="3134377"/>
            <a:ext cx="4643870" cy="1605756"/>
          </a:xfrm>
          <a:custGeom>
            <a:avLst/>
            <a:gdLst>
              <a:gd name="connsiteX0" fmla="*/ 0 w 4643870"/>
              <a:gd name="connsiteY0" fmla="*/ 0 h 1605756"/>
              <a:gd name="connsiteX1" fmla="*/ 4643870 w 4643870"/>
              <a:gd name="connsiteY1" fmla="*/ 0 h 1605756"/>
              <a:gd name="connsiteX2" fmla="*/ 4643870 w 4643870"/>
              <a:gd name="connsiteY2" fmla="*/ 1605756 h 1605756"/>
              <a:gd name="connsiteX3" fmla="*/ 0 w 4643870"/>
              <a:gd name="connsiteY3" fmla="*/ 1605756 h 160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3870" h="1605756">
                <a:moveTo>
                  <a:pt x="0" y="0"/>
                </a:moveTo>
                <a:lnTo>
                  <a:pt x="4643870" y="0"/>
                </a:lnTo>
                <a:lnTo>
                  <a:pt x="4643870" y="1605756"/>
                </a:lnTo>
                <a:lnTo>
                  <a:pt x="0" y="16057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75A7922-3BCF-46A3-9288-14650FDF9F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5100" y="4759382"/>
            <a:ext cx="4643870" cy="1605756"/>
          </a:xfrm>
          <a:custGeom>
            <a:avLst/>
            <a:gdLst>
              <a:gd name="connsiteX0" fmla="*/ 0 w 4643870"/>
              <a:gd name="connsiteY0" fmla="*/ 0 h 1605756"/>
              <a:gd name="connsiteX1" fmla="*/ 4643870 w 4643870"/>
              <a:gd name="connsiteY1" fmla="*/ 0 h 1605756"/>
              <a:gd name="connsiteX2" fmla="*/ 4643870 w 4643870"/>
              <a:gd name="connsiteY2" fmla="*/ 1605756 h 1605756"/>
              <a:gd name="connsiteX3" fmla="*/ 0 w 4643870"/>
              <a:gd name="connsiteY3" fmla="*/ 1605756 h 160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3870" h="1605756">
                <a:moveTo>
                  <a:pt x="0" y="0"/>
                </a:moveTo>
                <a:lnTo>
                  <a:pt x="4643870" y="0"/>
                </a:lnTo>
                <a:lnTo>
                  <a:pt x="4643870" y="1605756"/>
                </a:lnTo>
                <a:lnTo>
                  <a:pt x="0" y="16057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295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67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50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48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27/11/2024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72162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0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055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204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648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360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22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855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3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157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916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7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7" r:id="rId2"/>
    <p:sldLayoutId id="2147483706" r:id="rId3"/>
    <p:sldLayoutId id="2147483705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7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75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3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919953" y="-2720691"/>
            <a:ext cx="5427584" cy="3599727"/>
          </a:xfrm>
        </p:spPr>
        <p:txBody>
          <a:bodyPr/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.VnTime" panose="020B7200000000000000" pitchFamily="34" charset="0"/>
                <a:cs typeface="DaunPenh" panose="020F0502020204030204" pitchFamily="2" charset="0"/>
              </a:rPr>
              <a:t>AUTOMATIC LICENSE NUMBER PLATE DETECTION AND RECOGNITION</a:t>
            </a:r>
            <a:endParaRPr lang="en-US" sz="4800" dirty="0">
              <a:latin typeface=".VnTime" panose="020B7200000000000000" pitchFamily="34" charset="0"/>
              <a:cs typeface="DaunPenh" panose="020F0502020204030204" pitchFamily="2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3" r="23163"/>
          <a:stretch/>
        </p:blipFill>
        <p:spPr>
          <a:xfrm>
            <a:off x="12192000" y="3410712"/>
            <a:ext cx="6578801" cy="6894576"/>
          </a:xfr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66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293FD-D31E-0276-827B-47863D586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driving on a road&#10;&#10;Description automatically generated">
            <a:extLst>
              <a:ext uri="{FF2B5EF4-FFF2-40B4-BE49-F238E27FC236}">
                <a16:creationId xmlns:a16="http://schemas.microsoft.com/office/drawing/2014/main" id="{C61853D5-F926-4857-D96E-867DC1D85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r="28074"/>
          <a:stretch/>
        </p:blipFill>
        <p:spPr>
          <a:xfrm>
            <a:off x="-3368261" y="1613453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 descr="A car on the road&#10;&#10;Description automatically generated">
            <a:extLst>
              <a:ext uri="{FF2B5EF4-FFF2-40B4-BE49-F238E27FC236}">
                <a16:creationId xmlns:a16="http://schemas.microsoft.com/office/drawing/2014/main" id="{B05B1DB8-336A-5204-0B77-C00333D4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r="21717" b="1"/>
          <a:stretch/>
        </p:blipFill>
        <p:spPr>
          <a:xfrm>
            <a:off x="-3272353" y="-1205099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arking lot full of cars&#10;&#10;Description automatically generated">
            <a:extLst>
              <a:ext uri="{FF2B5EF4-FFF2-40B4-BE49-F238E27FC236}">
                <a16:creationId xmlns:a16="http://schemas.microsoft.com/office/drawing/2014/main" id="{0B3B6004-BF67-F49E-2EAD-BD0F8EA11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r="7381" b="3"/>
          <a:stretch/>
        </p:blipFill>
        <p:spPr>
          <a:xfrm>
            <a:off x="13435155" y="-1040847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E5167-8A78-D0E1-6DD8-5556A79C4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3137363" y="2518992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D7A56-5DCF-4687-CC8D-03E89B9CBBB9}"/>
              </a:ext>
            </a:extLst>
          </p:cNvPr>
          <p:cNvSpPr txBox="1"/>
          <p:nvPr/>
        </p:nvSpPr>
        <p:spPr>
          <a:xfrm>
            <a:off x="0" y="7195168"/>
            <a:ext cx="283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Vehicle surveillance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D49B5-AADE-7C64-4F2B-730D81D4D304}"/>
              </a:ext>
            </a:extLst>
          </p:cNvPr>
          <p:cNvSpPr txBox="1"/>
          <p:nvPr/>
        </p:nvSpPr>
        <p:spPr>
          <a:xfrm>
            <a:off x="3685802" y="6872003"/>
            <a:ext cx="241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Traffic 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AE0147-93F2-7F51-375B-36AFED5B953C}"/>
              </a:ext>
            </a:extLst>
          </p:cNvPr>
          <p:cNvSpPr txBox="1"/>
          <p:nvPr/>
        </p:nvSpPr>
        <p:spPr>
          <a:xfrm>
            <a:off x="7417819" y="7125428"/>
            <a:ext cx="141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parking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AB852-8CA2-075D-5251-9A8D4300E1D6}"/>
              </a:ext>
            </a:extLst>
          </p:cNvPr>
          <p:cNvSpPr txBox="1"/>
          <p:nvPr/>
        </p:nvSpPr>
        <p:spPr>
          <a:xfrm>
            <a:off x="12616662" y="6078831"/>
            <a:ext cx="283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Toll enforcement</a:t>
            </a:r>
          </a:p>
        </p:txBody>
      </p:sp>
    </p:spTree>
    <p:extLst>
      <p:ext uri="{BB962C8B-B14F-4D97-AF65-F5344CB8AC3E}">
        <p14:creationId xmlns:p14="http://schemas.microsoft.com/office/powerpoint/2010/main" val="341370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driving on a road&#10;&#10;Description automatically generated">
            <a:extLst>
              <a:ext uri="{FF2B5EF4-FFF2-40B4-BE49-F238E27FC236}">
                <a16:creationId xmlns:a16="http://schemas.microsoft.com/office/drawing/2014/main" id="{862AAE65-1076-6EFC-53E7-08770CB22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r="28074"/>
          <a:stretch/>
        </p:blipFill>
        <p:spPr>
          <a:xfrm>
            <a:off x="975139" y="2146853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 descr="A car on the road&#10;&#10;Description automatically generated">
            <a:extLst>
              <a:ext uri="{FF2B5EF4-FFF2-40B4-BE49-F238E27FC236}">
                <a16:creationId xmlns:a16="http://schemas.microsoft.com/office/drawing/2014/main" id="{03B8E9F7-1B46-2F2E-53A3-A50DAE479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r="21717" b="1"/>
          <a:stretch/>
        </p:blipFill>
        <p:spPr>
          <a:xfrm>
            <a:off x="3585647" y="2146853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arking lot full of cars&#10;&#10;Description automatically generated">
            <a:extLst>
              <a:ext uri="{FF2B5EF4-FFF2-40B4-BE49-F238E27FC236}">
                <a16:creationId xmlns:a16="http://schemas.microsoft.com/office/drawing/2014/main" id="{CC5F7477-255F-D4C1-813F-A0B7C74BC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r="7381" b="3"/>
          <a:stretch/>
        </p:blipFill>
        <p:spPr>
          <a:xfrm>
            <a:off x="6196155" y="2146853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E4C02-07DF-16A1-686F-C5B0AEB5C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806663" y="2146853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50351B-5FE9-B5AF-D6FD-6CC6E1C6AB34}"/>
              </a:ext>
            </a:extLst>
          </p:cNvPr>
          <p:cNvSpPr txBox="1"/>
          <p:nvPr/>
        </p:nvSpPr>
        <p:spPr>
          <a:xfrm>
            <a:off x="750786" y="4773983"/>
            <a:ext cx="283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Vehicle surveillance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A5920-B268-207C-2FCC-CF8B53230255}"/>
              </a:ext>
            </a:extLst>
          </p:cNvPr>
          <p:cNvSpPr txBox="1"/>
          <p:nvPr/>
        </p:nvSpPr>
        <p:spPr>
          <a:xfrm>
            <a:off x="3585647" y="4700303"/>
            <a:ext cx="241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Traffic 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EFF5C-63F0-CF37-5A7F-676647882D1C}"/>
              </a:ext>
            </a:extLst>
          </p:cNvPr>
          <p:cNvSpPr txBox="1"/>
          <p:nvPr/>
        </p:nvSpPr>
        <p:spPr>
          <a:xfrm>
            <a:off x="6693919" y="4712428"/>
            <a:ext cx="141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parking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75D40-EC2C-4817-3D96-9E811F4658A2}"/>
              </a:ext>
            </a:extLst>
          </p:cNvPr>
          <p:cNvSpPr txBox="1"/>
          <p:nvPr/>
        </p:nvSpPr>
        <p:spPr>
          <a:xfrm>
            <a:off x="8806662" y="4743205"/>
            <a:ext cx="283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Toll enforcement</a:t>
            </a:r>
          </a:p>
        </p:txBody>
      </p:sp>
    </p:spTree>
    <p:extLst>
      <p:ext uri="{BB962C8B-B14F-4D97-AF65-F5344CB8AC3E}">
        <p14:creationId xmlns:p14="http://schemas.microsoft.com/office/powerpoint/2010/main" val="2350983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512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765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096EABF-579F-4307-8952-04905085F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Placeholder 7" descr="A license plate on a car&#10;&#10;Description automatically generated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/>
          <a:stretch/>
        </p:blipFill>
        <p:spPr>
          <a:xfrm>
            <a:off x="-33559" y="-3643"/>
            <a:ext cx="12225558" cy="6861643"/>
          </a:xfrm>
          <a:prstGeom prst="rect">
            <a:avLst/>
          </a:prstGeom>
          <a:noFill/>
        </p:spPr>
      </p:pic>
      <p:sp>
        <p:nvSpPr>
          <p:cNvPr id="45" name="Rectangle 23">
            <a:extLst>
              <a:ext uri="{FF2B5EF4-FFF2-40B4-BE49-F238E27FC236}">
                <a16:creationId xmlns:a16="http://schemas.microsoft.com/office/drawing/2014/main" id="{233D9D3E-2FB8-42AA-B5E5-1EAB4DA9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3556" y="-14280"/>
            <a:ext cx="4615080" cy="687227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2170935 w 5594726"/>
              <a:gd name="connsiteY0" fmla="*/ 0 h 6868625"/>
              <a:gd name="connsiteX1" fmla="*/ 5594726 w 5594726"/>
              <a:gd name="connsiteY1" fmla="*/ 0 h 6868625"/>
              <a:gd name="connsiteX2" fmla="*/ 5594726 w 5594726"/>
              <a:gd name="connsiteY2" fmla="*/ 6868625 h 6868625"/>
              <a:gd name="connsiteX3" fmla="*/ 0 w 5594726"/>
              <a:gd name="connsiteY3" fmla="*/ 6865085 h 6868625"/>
              <a:gd name="connsiteX4" fmla="*/ 2170935 w 5594726"/>
              <a:gd name="connsiteY4" fmla="*/ 0 h 686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4726" h="6868625">
                <a:moveTo>
                  <a:pt x="2170935" y="0"/>
                </a:moveTo>
                <a:lnTo>
                  <a:pt x="5594726" y="0"/>
                </a:lnTo>
                <a:lnTo>
                  <a:pt x="5594726" y="6868625"/>
                </a:lnTo>
                <a:lnTo>
                  <a:pt x="0" y="6865085"/>
                </a:lnTo>
                <a:lnTo>
                  <a:pt x="217093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1040003"/>
            <a:ext cx="3281149" cy="31501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LaBeling</a:t>
            </a:r>
            <a:endParaRPr lang="en-US" sz="4000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9FBE6D3-8499-4BE7-8C12-1BA9F0150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5C1B90-3208-4854-BFDE-310A0263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FB20B9B-B58D-4A05-87A2-6F8C78BD7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CC7CE6-73AD-436F-BC95-066CC950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92C383-6990-4C74-A5FF-EAB4A1EA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09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37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97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74120-FE38-C665-A9B1-31B6F87C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D8A466E-A9A9-A633-FEF8-C75B055D8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416" y="1312047"/>
            <a:ext cx="5427584" cy="3599727"/>
          </a:xfrm>
        </p:spPr>
        <p:txBody>
          <a:bodyPr/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.VnTime" panose="020B7200000000000000" pitchFamily="34" charset="0"/>
                <a:cs typeface="DaunPenh" panose="020F0502020204030204" pitchFamily="2" charset="0"/>
              </a:rPr>
              <a:t>AUTOMATIC LICENSE NUMBER PLATE DETECTION AND RECOGNITION</a:t>
            </a:r>
            <a:endParaRPr lang="en-US" sz="4800" dirty="0">
              <a:latin typeface=".VnTime" panose="020B7200000000000000" pitchFamily="34" charset="0"/>
              <a:cs typeface="DaunPenh" panose="020F0502020204030204" pitchFamily="2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AD3A4C7-9A6A-B448-01C0-69BA1CD055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3" r="23163"/>
          <a:stretch/>
        </p:blipFill>
        <p:spPr>
          <a:xfrm>
            <a:off x="5613199" y="-36576"/>
            <a:ext cx="6578801" cy="6894576"/>
          </a:xfrm>
        </p:spPr>
      </p:pic>
    </p:spTree>
    <p:extLst>
      <p:ext uri="{BB962C8B-B14F-4D97-AF65-F5344CB8AC3E}">
        <p14:creationId xmlns:p14="http://schemas.microsoft.com/office/powerpoint/2010/main" val="168591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33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96EABF-579F-4307-8952-04905085F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Placeholder 19" descr="A close-up of a car&#10;&#10;Description automatically generated">
            <a:extLst>
              <a:ext uri="{FF2B5EF4-FFF2-40B4-BE49-F238E27FC236}">
                <a16:creationId xmlns:a16="http://schemas.microsoft.com/office/drawing/2014/main" id="{E5D7764F-CE06-1A00-3555-ACAE6ACDF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1"/>
          <a:stretch/>
        </p:blipFill>
        <p:spPr>
          <a:xfrm>
            <a:off x="-33559" y="-3643"/>
            <a:ext cx="12225558" cy="6861643"/>
          </a:xfrm>
          <a:prstGeom prst="rect">
            <a:avLst/>
          </a:prstGeom>
        </p:spPr>
      </p:pic>
      <p:sp>
        <p:nvSpPr>
          <p:cNvPr id="41" name="Rectangle 23">
            <a:extLst>
              <a:ext uri="{FF2B5EF4-FFF2-40B4-BE49-F238E27FC236}">
                <a16:creationId xmlns:a16="http://schemas.microsoft.com/office/drawing/2014/main" id="{233D9D3E-2FB8-42AA-B5E5-1EAB4DA9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3556" y="-14280"/>
            <a:ext cx="4615080" cy="687227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2170935 w 5594726"/>
              <a:gd name="connsiteY0" fmla="*/ 0 h 6868625"/>
              <a:gd name="connsiteX1" fmla="*/ 5594726 w 5594726"/>
              <a:gd name="connsiteY1" fmla="*/ 0 h 6868625"/>
              <a:gd name="connsiteX2" fmla="*/ 5594726 w 5594726"/>
              <a:gd name="connsiteY2" fmla="*/ 6868625 h 6868625"/>
              <a:gd name="connsiteX3" fmla="*/ 0 w 5594726"/>
              <a:gd name="connsiteY3" fmla="*/ 6865085 h 6868625"/>
              <a:gd name="connsiteX4" fmla="*/ 2170935 w 5594726"/>
              <a:gd name="connsiteY4" fmla="*/ 0 h 686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4726" h="6868625">
                <a:moveTo>
                  <a:pt x="2170935" y="0"/>
                </a:moveTo>
                <a:lnTo>
                  <a:pt x="5594726" y="0"/>
                </a:lnTo>
                <a:lnTo>
                  <a:pt x="5594726" y="6868625"/>
                </a:lnTo>
                <a:lnTo>
                  <a:pt x="0" y="6865085"/>
                </a:lnTo>
                <a:lnTo>
                  <a:pt x="217093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1040003"/>
            <a:ext cx="3281149" cy="3150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spcAft>
                <a:spcPts val="600"/>
              </a:spcAft>
            </a:pPr>
            <a:r>
              <a:rPr lang="en-US" sz="4000" b="1" i="1" kern="1200" cap="all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4. DEEP LEARNING FOR OBJECT DETECTION</a:t>
            </a:r>
            <a:endParaRPr lang="en-US" sz="4000" b="0" i="1" kern="1200" cap="all" baseline="0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9FBE6D3-8499-4BE7-8C12-1BA9F0150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35C1B90-3208-4854-BFDE-310A0263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FB20B9B-B58D-4A05-87A2-6F8C78BD7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8CC7CE6-73AD-436F-BC95-066CC950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92C383-6990-4C74-A5FF-EAB4A1EA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36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885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F550D-6DB3-0AA6-9767-7C0EE93EF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01453"/>
            <a:ext cx="10909640" cy="1065836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b="1" i="0">
                <a:effectLst/>
                <a:latin typeface="Arials"/>
              </a:rPr>
              <a:t>5. PIPELINE OBJECT DETECTION MODEL</a:t>
            </a:r>
            <a:br>
              <a:rPr lang="en-US" sz="3300" b="0" i="0">
                <a:effectLst/>
                <a:latin typeface="Inter"/>
              </a:rPr>
            </a:br>
            <a:endParaRPr lang="en-US" sz="33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2EF9D-9B67-C4BE-9E32-F2C247F5D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47503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en-US" sz="2400"/>
          </a:p>
        </p:txBody>
      </p:sp>
      <p:pic>
        <p:nvPicPr>
          <p:cNvPr id="4" name="Picture 3" descr="Manometer beer equipment">
            <a:extLst>
              <a:ext uri="{FF2B5EF4-FFF2-40B4-BE49-F238E27FC236}">
                <a16:creationId xmlns:a16="http://schemas.microsoft.com/office/drawing/2014/main" id="{DF6A91F9-8AA3-51FA-D2B6-851B65F9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9" r="-1" b="11333"/>
          <a:stretch/>
        </p:blipFill>
        <p:spPr>
          <a:xfrm>
            <a:off x="320040" y="688258"/>
            <a:ext cx="5614416" cy="3158907"/>
          </a:xfrm>
          <a:prstGeom prst="rect">
            <a:avLst/>
          </a:prstGeom>
        </p:spPr>
      </p:pic>
      <p:pic>
        <p:nvPicPr>
          <p:cNvPr id="2050" name="Picture 2" descr="Object detection pipeline">
            <a:extLst>
              <a:ext uri="{FF2B5EF4-FFF2-40B4-BE49-F238E27FC236}">
                <a16:creationId xmlns:a16="http://schemas.microsoft.com/office/drawing/2014/main" id="{AE4B51FB-E0CA-489A-FBE9-419B8F0A1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899198"/>
            <a:ext cx="5614416" cy="273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84E04-7DC2-0A0B-A88F-B9915EE6D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i="0">
                <a:effectLst/>
              </a:rPr>
              <a:t>5.1 MAKE PREDICTIONS</a:t>
            </a:r>
            <a:br>
              <a:rPr lang="en-US" sz="5800" b="0" i="0">
                <a:effectLst/>
              </a:rPr>
            </a:br>
            <a:endParaRPr lang="en-US" sz="5800"/>
          </a:p>
        </p:txBody>
      </p:sp>
      <p:sp>
        <p:nvSpPr>
          <p:cNvPr id="104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Automatic Number Plate Recognition">
            <a:extLst>
              <a:ext uri="{FF2B5EF4-FFF2-40B4-BE49-F238E27FC236}">
                <a16:creationId xmlns:a16="http://schemas.microsoft.com/office/drawing/2014/main" id="{6CFB7CE3-73E1-FA73-6A36-17FA3EB953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88008"/>
            <a:ext cx="7214616" cy="505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3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5 AI Predictions For Next Decade | HelloLeads CRM Blogs">
            <a:extLst>
              <a:ext uri="{FF2B5EF4-FFF2-40B4-BE49-F238E27FC236}">
                <a16:creationId xmlns:a16="http://schemas.microsoft.com/office/drawing/2014/main" id="{19F9420E-2515-9E66-F8A6-71C74046D8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0" r="1" b="2474"/>
          <a:stretch/>
        </p:blipFill>
        <p:spPr bwMode="auto"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99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9735-F00F-5709-EE56-0B4548D9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900" b="1" i="0" dirty="0">
                <a:effectLst/>
              </a:rPr>
              <a:t>5.2 DE-NORMALIZE THE OUTPUT</a:t>
            </a:r>
            <a:br>
              <a:rPr lang="en-US" sz="8900" b="0" i="0" dirty="0">
                <a:effectLst/>
              </a:rPr>
            </a:br>
            <a:endParaRPr lang="en-US" sz="890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F7C02B74-03EE-C9F9-50AD-EA19013E8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1371600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5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at is Denormalization and How Does it Work? | Definition from TechTarget">
            <a:extLst>
              <a:ext uri="{FF2B5EF4-FFF2-40B4-BE49-F238E27FC236}">
                <a16:creationId xmlns:a16="http://schemas.microsoft.com/office/drawing/2014/main" id="{7FD2C13F-46CE-781F-6CF9-56476DA8E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r="2380" b="1"/>
          <a:stretch/>
        </p:blipFill>
        <p:spPr bwMode="auto"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2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116C992-33B7-9D6C-64C2-5254E21FEE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t="853" r="10317" b="39986"/>
          <a:stretch/>
        </p:blipFill>
        <p:spPr>
          <a:xfrm>
            <a:off x="-3677999" y="2740075"/>
            <a:ext cx="2032000" cy="2488484"/>
          </a:xfrm>
        </p:spPr>
      </p:pic>
      <p:pic>
        <p:nvPicPr>
          <p:cNvPr id="32" name="Picture Placeholder 3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746CE19-4EA9-9C2A-8655-46E3BD9068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 b="9167"/>
          <a:stretch>
            <a:fillRect/>
          </a:stretch>
        </p:blipFill>
        <p:spPr>
          <a:xfrm>
            <a:off x="-3143807" y="2740075"/>
            <a:ext cx="2032000" cy="2488484"/>
          </a:xfrm>
        </p:spPr>
      </p:pic>
      <p:pic>
        <p:nvPicPr>
          <p:cNvPr id="40" name="Picture Placeholder 39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6F0AF57-5154-4EBD-2558-18917FFA8B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701" r="18254" b="50701"/>
          <a:stretch/>
        </p:blipFill>
        <p:spPr>
          <a:xfrm>
            <a:off x="-2777478" y="2551346"/>
            <a:ext cx="2032000" cy="2488484"/>
          </a:xfrm>
        </p:spPr>
      </p:pic>
      <p:pic>
        <p:nvPicPr>
          <p:cNvPr id="36" name="Picture Placeholder 35" descr="A person smiling and leaning against a brick wall&#10;&#10;Description automatically generated with low confidence">
            <a:extLst>
              <a:ext uri="{FF2B5EF4-FFF2-40B4-BE49-F238E27FC236}">
                <a16:creationId xmlns:a16="http://schemas.microsoft.com/office/drawing/2014/main" id="{9FD1916E-1822-962D-9B11-EC0EEE5143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 b="9167"/>
          <a:stretch>
            <a:fillRect/>
          </a:stretch>
        </p:blipFill>
        <p:spPr>
          <a:xfrm>
            <a:off x="13274150" y="2889264"/>
            <a:ext cx="2032000" cy="2488484"/>
          </a:xfrm>
        </p:spPr>
      </p:pic>
      <p:pic>
        <p:nvPicPr>
          <p:cNvPr id="42" name="Picture Placeholder 41" descr="A person wearing sunglasses and a suit&#10;&#10;Description automatically generated with low confidence">
            <a:extLst>
              <a:ext uri="{FF2B5EF4-FFF2-40B4-BE49-F238E27FC236}">
                <a16:creationId xmlns:a16="http://schemas.microsoft.com/office/drawing/2014/main" id="{8E768201-6F5A-72A3-0B9A-5E97B8BD02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8" t="820" r="14158" b="42483"/>
          <a:stretch/>
        </p:blipFill>
        <p:spPr>
          <a:xfrm>
            <a:off x="13256148" y="2889264"/>
            <a:ext cx="2032000" cy="2488484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EA846C46-ABE9-F0F7-9C72-1E3E79A5CF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6" b="4076"/>
          <a:stretch/>
        </p:blipFill>
        <p:spPr>
          <a:xfrm>
            <a:off x="13265149" y="2889264"/>
            <a:ext cx="2032000" cy="248848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7D76F2-32E1-6CB3-8917-606625782771}"/>
              </a:ext>
            </a:extLst>
          </p:cNvPr>
          <p:cNvSpPr/>
          <p:nvPr/>
        </p:nvSpPr>
        <p:spPr>
          <a:xfrm>
            <a:off x="6854302" y="7579023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31CD2A-D246-318F-12A9-43381BA56D90}"/>
              </a:ext>
            </a:extLst>
          </p:cNvPr>
          <p:cNvSpPr/>
          <p:nvPr/>
        </p:nvSpPr>
        <p:spPr>
          <a:xfrm>
            <a:off x="8508999" y="-2255814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56F8CA-3A1D-E275-D125-6ED039FACC6F}"/>
              </a:ext>
            </a:extLst>
          </p:cNvPr>
          <p:cNvSpPr/>
          <p:nvPr/>
        </p:nvSpPr>
        <p:spPr>
          <a:xfrm>
            <a:off x="10653364" y="7579023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0EAB74-0BE1-D638-D17F-D412445DCC9F}"/>
              </a:ext>
            </a:extLst>
          </p:cNvPr>
          <p:cNvSpPr/>
          <p:nvPr/>
        </p:nvSpPr>
        <p:spPr>
          <a:xfrm>
            <a:off x="-1652850" y="1673692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3163-769B-8B6B-FB92-BEFCD40871D4}"/>
              </a:ext>
            </a:extLst>
          </p:cNvPr>
          <p:cNvSpPr/>
          <p:nvPr/>
        </p:nvSpPr>
        <p:spPr>
          <a:xfrm>
            <a:off x="1781540" y="7680622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D4464C-7533-2A3F-9399-9B0BE0FE0A63}"/>
              </a:ext>
            </a:extLst>
          </p:cNvPr>
          <p:cNvSpPr/>
          <p:nvPr/>
        </p:nvSpPr>
        <p:spPr>
          <a:xfrm>
            <a:off x="3576478" y="-2039785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D80CAA-F152-78AF-D743-D3495C1EEC24}"/>
              </a:ext>
            </a:extLst>
          </p:cNvPr>
          <p:cNvGrpSpPr/>
          <p:nvPr/>
        </p:nvGrpSpPr>
        <p:grpSpPr>
          <a:xfrm rot="16200000">
            <a:off x="-2056563" y="2420054"/>
            <a:ext cx="1566565" cy="425768"/>
            <a:chOff x="227805" y="3163541"/>
            <a:chExt cx="1566565" cy="4257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D9D29A-DE39-55D6-EA53-279AE730FA70}"/>
                </a:ext>
              </a:extLst>
            </p:cNvPr>
            <p:cNvSpPr txBox="1"/>
            <p:nvPr/>
          </p:nvSpPr>
          <p:spPr>
            <a:xfrm>
              <a:off x="227806" y="3343088"/>
              <a:ext cx="1566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Light" panose="020B0000000000000000" pitchFamily="34" charset="0"/>
                  <a:ea typeface="+mn-ea"/>
                  <a:cs typeface="Mukta Light" panose="020B0000000000000000" pitchFamily="34" charset="0"/>
                </a:rPr>
                <a:t>CHIEF EXECUTIVE OFFICER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97BB5D-46E5-F4C6-7BE3-C0927674CBBE}"/>
                </a:ext>
              </a:extLst>
            </p:cNvPr>
            <p:cNvSpPr txBox="1"/>
            <p:nvPr/>
          </p:nvSpPr>
          <p:spPr>
            <a:xfrm>
              <a:off x="227805" y="3163541"/>
              <a:ext cx="1352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Medium" panose="020B0000000000000000" pitchFamily="34" charset="0"/>
                  <a:ea typeface="+mn-ea"/>
                  <a:cs typeface="Mukta Medium" panose="020B0000000000000000" pitchFamily="34" charset="0"/>
                </a:rPr>
                <a:t>RUBY READ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80FB67-9B44-BC7A-5012-8770BB02630C}"/>
              </a:ext>
            </a:extLst>
          </p:cNvPr>
          <p:cNvGrpSpPr/>
          <p:nvPr/>
        </p:nvGrpSpPr>
        <p:grpSpPr>
          <a:xfrm rot="16200000">
            <a:off x="3217162" y="-1375015"/>
            <a:ext cx="1566566" cy="425767"/>
            <a:chOff x="4336625" y="3163541"/>
            <a:chExt cx="1566566" cy="42576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9B1CCC-38A5-DAF5-7E86-C62D002256BD}"/>
                </a:ext>
              </a:extLst>
            </p:cNvPr>
            <p:cNvSpPr txBox="1"/>
            <p:nvPr/>
          </p:nvSpPr>
          <p:spPr>
            <a:xfrm>
              <a:off x="4336626" y="3343087"/>
              <a:ext cx="15665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Light" panose="020B0000000000000000" pitchFamily="34" charset="0"/>
                  <a:ea typeface="+mn-ea"/>
                  <a:cs typeface="Mukta Light" panose="020B0000000000000000" pitchFamily="34" charset="0"/>
                </a:rPr>
                <a:t>CHIEF FINANCIAL OFFICER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762C3E-8C7A-9877-56F4-80C38FB98ABB}"/>
                </a:ext>
              </a:extLst>
            </p:cNvPr>
            <p:cNvSpPr txBox="1"/>
            <p:nvPr/>
          </p:nvSpPr>
          <p:spPr>
            <a:xfrm>
              <a:off x="4336625" y="3163541"/>
              <a:ext cx="1352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Medium" panose="020B0000000000000000" pitchFamily="34" charset="0"/>
                  <a:ea typeface="+mn-ea"/>
                  <a:cs typeface="Mukta Medium" panose="020B0000000000000000" pitchFamily="34" charset="0"/>
                </a:rPr>
                <a:t>RONALD WATKINS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Medium" panose="020B0000000000000000" pitchFamily="34" charset="0"/>
                <a:ea typeface="+mn-ea"/>
                <a:cs typeface="Mukta Medium" panose="020B0000000000000000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8C702F-5E5B-8081-2052-9544816FFB6F}"/>
              </a:ext>
            </a:extLst>
          </p:cNvPr>
          <p:cNvGrpSpPr/>
          <p:nvPr/>
        </p:nvGrpSpPr>
        <p:grpSpPr>
          <a:xfrm rot="16200000">
            <a:off x="8011660" y="-1585436"/>
            <a:ext cx="1755310" cy="425769"/>
            <a:chOff x="8445445" y="3163541"/>
            <a:chExt cx="1755310" cy="42576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9F4305-190B-F18C-DD30-2AEA7974F767}"/>
                </a:ext>
              </a:extLst>
            </p:cNvPr>
            <p:cNvSpPr txBox="1"/>
            <p:nvPr/>
          </p:nvSpPr>
          <p:spPr>
            <a:xfrm>
              <a:off x="8445447" y="3343089"/>
              <a:ext cx="17553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Light" panose="020B0000000000000000" pitchFamily="34" charset="0"/>
                  <a:ea typeface="+mn-ea"/>
                  <a:cs typeface="Mukta Light" panose="020B0000000000000000" pitchFamily="34" charset="0"/>
                </a:rPr>
                <a:t>CHIEF COMPLIANCE OFFICER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6B0B9E-8E72-229D-73F1-4CE44A308FD6}"/>
                </a:ext>
              </a:extLst>
            </p:cNvPr>
            <p:cNvSpPr txBox="1"/>
            <p:nvPr/>
          </p:nvSpPr>
          <p:spPr>
            <a:xfrm>
              <a:off x="8445445" y="3163541"/>
              <a:ext cx="1352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Medium" panose="020B0000000000000000" pitchFamily="34" charset="0"/>
                  <a:ea typeface="+mn-ea"/>
                  <a:cs typeface="Mukta Medium" panose="020B0000000000000000" pitchFamily="34" charset="0"/>
                </a:rPr>
                <a:t>ALAN RAY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Medium" panose="020B0000000000000000" pitchFamily="34" charset="0"/>
                <a:ea typeface="+mn-ea"/>
                <a:cs typeface="Mukta Medium" panose="020B0000000000000000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1E4778-E620-5B72-66F9-83B0B30FC70C}"/>
              </a:ext>
            </a:extLst>
          </p:cNvPr>
          <p:cNvGrpSpPr/>
          <p:nvPr/>
        </p:nvGrpSpPr>
        <p:grpSpPr>
          <a:xfrm rot="5400000">
            <a:off x="1858317" y="8304840"/>
            <a:ext cx="1633214" cy="425767"/>
            <a:chOff x="227805" y="3163541"/>
            <a:chExt cx="1633214" cy="42576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B868DED-C763-6053-3702-CEC5260B8561}"/>
                </a:ext>
              </a:extLst>
            </p:cNvPr>
            <p:cNvSpPr txBox="1"/>
            <p:nvPr/>
          </p:nvSpPr>
          <p:spPr>
            <a:xfrm>
              <a:off x="227806" y="3343087"/>
              <a:ext cx="16332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Light" panose="020B0000000000000000" pitchFamily="34" charset="0"/>
                  <a:ea typeface="+mn-ea"/>
                  <a:cs typeface="Mukta Light" panose="020B0000000000000000" pitchFamily="34" charset="0"/>
                </a:rPr>
                <a:t>CHIEF OPERATING OFFICER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085D3F-C143-1423-5290-A776FAE05D10}"/>
                </a:ext>
              </a:extLst>
            </p:cNvPr>
            <p:cNvSpPr txBox="1"/>
            <p:nvPr/>
          </p:nvSpPr>
          <p:spPr>
            <a:xfrm>
              <a:off x="227805" y="3163541"/>
              <a:ext cx="1352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Medium" panose="020B0000000000000000" pitchFamily="34" charset="0"/>
                  <a:ea typeface="+mn-ea"/>
                  <a:cs typeface="Mukta Medium" panose="020B0000000000000000" pitchFamily="34" charset="0"/>
                </a:rPr>
                <a:t>GREG BADMAN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Medium" panose="020B0000000000000000" pitchFamily="34" charset="0"/>
                <a:ea typeface="+mn-ea"/>
                <a:cs typeface="Mukta Medium" panose="020B0000000000000000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1F9EA-A9FB-CE5C-0D90-582D47FE6C04}"/>
              </a:ext>
            </a:extLst>
          </p:cNvPr>
          <p:cNvGrpSpPr/>
          <p:nvPr/>
        </p:nvGrpSpPr>
        <p:grpSpPr>
          <a:xfrm rot="5400000">
            <a:off x="6876752" y="8264295"/>
            <a:ext cx="1755316" cy="425766"/>
            <a:chOff x="4336625" y="3163541"/>
            <a:chExt cx="1755316" cy="42576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906AEF-750D-188E-7600-F694077A56ED}"/>
                </a:ext>
              </a:extLst>
            </p:cNvPr>
            <p:cNvSpPr txBox="1"/>
            <p:nvPr/>
          </p:nvSpPr>
          <p:spPr>
            <a:xfrm>
              <a:off x="4336633" y="3343086"/>
              <a:ext cx="17553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Light" panose="020B0000000000000000" pitchFamily="34" charset="0"/>
                  <a:ea typeface="+mn-ea"/>
                  <a:cs typeface="Mukta Light" panose="020B0000000000000000" pitchFamily="34" charset="0"/>
                </a:rPr>
                <a:t>CHIEF TECHNOLOGY OFFICER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9AD53B-9FAE-C8EC-DC57-3150C6338DFF}"/>
                </a:ext>
              </a:extLst>
            </p:cNvPr>
            <p:cNvSpPr txBox="1"/>
            <p:nvPr/>
          </p:nvSpPr>
          <p:spPr>
            <a:xfrm>
              <a:off x="4336625" y="3163541"/>
              <a:ext cx="1352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Medium" panose="020B0000000000000000" pitchFamily="34" charset="0"/>
                  <a:ea typeface="+mn-ea"/>
                  <a:cs typeface="Mukta Medium" panose="020B0000000000000000" pitchFamily="34" charset="0"/>
                </a:rPr>
                <a:t>PEARL SNYDER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Medium" panose="020B0000000000000000" pitchFamily="34" charset="0"/>
                <a:ea typeface="+mn-ea"/>
                <a:cs typeface="Mukta Medium" panose="020B0000000000000000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6C9A045-FB60-266F-AC9F-CEBB01F7C47D}"/>
              </a:ext>
            </a:extLst>
          </p:cNvPr>
          <p:cNvGrpSpPr/>
          <p:nvPr/>
        </p:nvGrpSpPr>
        <p:grpSpPr>
          <a:xfrm rot="5400000">
            <a:off x="10711834" y="8222292"/>
            <a:ext cx="1671314" cy="425766"/>
            <a:chOff x="8445445" y="3163542"/>
            <a:chExt cx="1671314" cy="42576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62A23F-3F71-C315-9C31-1B9933E0CD52}"/>
                </a:ext>
              </a:extLst>
            </p:cNvPr>
            <p:cNvSpPr txBox="1"/>
            <p:nvPr/>
          </p:nvSpPr>
          <p:spPr>
            <a:xfrm>
              <a:off x="8445447" y="3343087"/>
              <a:ext cx="16713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Light" panose="020B0000000000000000" pitchFamily="34" charset="0"/>
                  <a:ea typeface="+mn-ea"/>
                  <a:cs typeface="Mukta Light" panose="020B0000000000000000" pitchFamily="34" charset="0"/>
                </a:rPr>
                <a:t>CHIEF DATA OFFICER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E467D8F-A7DF-3EF6-6C4C-C3E8EEB03EBA}"/>
                </a:ext>
              </a:extLst>
            </p:cNvPr>
            <p:cNvSpPr txBox="1"/>
            <p:nvPr/>
          </p:nvSpPr>
          <p:spPr>
            <a:xfrm>
              <a:off x="8445445" y="3163542"/>
              <a:ext cx="1352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ukta Medium" panose="020B0000000000000000" pitchFamily="34" charset="0"/>
                  <a:ea typeface="+mn-ea"/>
                  <a:cs typeface="Mukta Medium" panose="020B0000000000000000" pitchFamily="34" charset="0"/>
                </a:rPr>
                <a:t>EVA PORTER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88559A4-E54A-A86F-DD9D-C77CB6EB400B}"/>
              </a:ext>
            </a:extLst>
          </p:cNvPr>
          <p:cNvSpPr txBox="1"/>
          <p:nvPr/>
        </p:nvSpPr>
        <p:spPr>
          <a:xfrm>
            <a:off x="4404255" y="-1378160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SemiBold" panose="020B0000000000000000" pitchFamily="34" charset="0"/>
                <a:ea typeface="+mn-ea"/>
                <a:cs typeface="Mukta SemiBold" panose="020B0000000000000000" pitchFamily="34" charset="0"/>
              </a:rPr>
              <a:t>MEET THE TEAM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kta SemiBold" panose="020B0000000000000000" pitchFamily="34" charset="0"/>
              <a:ea typeface="+mn-ea"/>
              <a:cs typeface="Mukta SemiBold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76034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758BB-DBF1-833E-A043-7252FBE2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6000"/>
          </a:p>
        </p:txBody>
      </p:sp>
      <p:sp>
        <p:nvSpPr>
          <p:cNvPr id="5133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igure 17">
            <a:extLst>
              <a:ext uri="{FF2B5EF4-FFF2-40B4-BE49-F238E27FC236}">
                <a16:creationId xmlns:a16="http://schemas.microsoft.com/office/drawing/2014/main" id="{716C46A5-5E35-3C25-635B-E4014579AC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8950" y="2270927"/>
            <a:ext cx="4328561" cy="42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utomated License Plate Recognition for Resource-Constrained Environments">
            <a:extLst>
              <a:ext uri="{FF2B5EF4-FFF2-40B4-BE49-F238E27FC236}">
                <a16:creationId xmlns:a16="http://schemas.microsoft.com/office/drawing/2014/main" id="{5354F27A-384E-0065-9677-807D63B8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681386"/>
            <a:ext cx="5614416" cy="381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67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" name="Rectangle 6162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165" name="Rectangle 616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15EB3-258F-E9E4-AE2B-8ECCE4FC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b="1" i="0" dirty="0">
                <a:effectLst/>
              </a:rPr>
              <a:t>5.3 BOUNDING BOX</a:t>
            </a:r>
            <a:br>
              <a:rPr lang="en-US" sz="3300" b="0" i="0" dirty="0">
                <a:effectLst/>
              </a:rPr>
            </a:br>
            <a:endParaRPr lang="en-US" sz="3300" dirty="0"/>
          </a:p>
        </p:txBody>
      </p:sp>
      <p:sp>
        <p:nvSpPr>
          <p:cNvPr id="6167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License plate detection without Machine ...">
            <a:extLst>
              <a:ext uri="{FF2B5EF4-FFF2-40B4-BE49-F238E27FC236}">
                <a16:creationId xmlns:a16="http://schemas.microsoft.com/office/drawing/2014/main" id="{C786D6A9-8BA5-D93B-158C-E04D0C96DB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r="2166"/>
          <a:stretch/>
        </p:blipFill>
        <p:spPr bwMode="auto">
          <a:xfrm>
            <a:off x="331269" y="2642616"/>
            <a:ext cx="5591957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cense Plate Object Detection and Recognition using Deep Learning | by  Anuj Shah | Analytics Vidhya | Medium">
            <a:extLst>
              <a:ext uri="{FF2B5EF4-FFF2-40B4-BE49-F238E27FC236}">
                <a16:creationId xmlns:a16="http://schemas.microsoft.com/office/drawing/2014/main" id="{4B0280ED-A1F0-1103-081B-E6FCD856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r="4109"/>
          <a:stretch/>
        </p:blipFill>
        <p:spPr bwMode="auto">
          <a:xfrm>
            <a:off x="6274548" y="2642616"/>
            <a:ext cx="5574312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31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09DE5DBD-022A-D3C6-4B71-D656CA39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32" b="99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07D6E-A431-CE78-6AE4-2FC704A8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effectLst/>
              </a:rPr>
              <a:t>5.4 CREATE PIPELINE</a:t>
            </a:r>
            <a:br>
              <a:rPr lang="en-US" sz="6600" b="0" i="0" dirty="0">
                <a:solidFill>
                  <a:schemeClr val="bg1"/>
                </a:solidFill>
                <a:effectLst/>
              </a:rPr>
            </a:b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6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lowchart of the proposed method for license plate CS. | Download ...">
            <a:extLst>
              <a:ext uri="{FF2B5EF4-FFF2-40B4-BE49-F238E27FC236}">
                <a16:creationId xmlns:a16="http://schemas.microsoft.com/office/drawing/2014/main" id="{388CAF27-DC2E-A0D3-0A85-6F0CDA8254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" r="-2" b="-2"/>
          <a:stretch/>
        </p:blipFill>
        <p:spPr bwMode="auto"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3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4" name="Rectangle 821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3D246-3BF5-48EA-869E-455B724B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6384"/>
            <a:ext cx="3419856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 i="0">
                <a:effectLst/>
                <a:latin typeface="Arials"/>
              </a:rPr>
              <a:t>6. OPTICAL CHARACTER RECOGNITION - OCR</a:t>
            </a:r>
            <a:br>
              <a:rPr lang="en-US" sz="2300" b="0" i="0">
                <a:effectLst/>
                <a:latin typeface="Inter"/>
              </a:rPr>
            </a:br>
            <a:endParaRPr lang="en-US" sz="23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216" name="Ink 82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8216" name="Ink 82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8218" name="Rectangle 8217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4925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1" name="Content Placeholder 8210">
            <a:extLst>
              <a:ext uri="{FF2B5EF4-FFF2-40B4-BE49-F238E27FC236}">
                <a16:creationId xmlns:a16="http://schemas.microsoft.com/office/drawing/2014/main" id="{545ABE9F-F9B1-21D5-D571-868AD261E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786384"/>
            <a:ext cx="6894576" cy="1600200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8194" name="Picture 2" descr="License Plate Recognition with OpenCV 3 : OCR License Plate Recognition">
            <a:extLst>
              <a:ext uri="{FF2B5EF4-FFF2-40B4-BE49-F238E27FC236}">
                <a16:creationId xmlns:a16="http://schemas.microsoft.com/office/drawing/2014/main" id="{DF09B4FB-1DEF-6698-74B0-38BF9691F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736" y="2569464"/>
            <a:ext cx="5291328" cy="39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icense Plate Recognition using RCNN and OCR">
            <a:extLst>
              <a:ext uri="{FF2B5EF4-FFF2-40B4-BE49-F238E27FC236}">
                <a16:creationId xmlns:a16="http://schemas.microsoft.com/office/drawing/2014/main" id="{5AB8C476-598A-04DB-BF32-A9B03B5F8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015805"/>
            <a:ext cx="5468112" cy="30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7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Rectangle 9242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245" name="Rectangle 9244">
            <a:extLst>
              <a:ext uri="{FF2B5EF4-FFF2-40B4-BE49-F238E27FC236}">
                <a16:creationId xmlns:a16="http://schemas.microsoft.com/office/drawing/2014/main" id="{E7503A44-7C0B-4048-B909-305B4CB0F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2942F-7C26-64A1-79F8-2004747C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67" y="717646"/>
            <a:ext cx="10833465" cy="1266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1" i="0">
                <a:effectLst/>
              </a:rPr>
              <a:t>6.1 TESSERACT OCR</a:t>
            </a:r>
            <a:br>
              <a:rPr lang="en-US" sz="4200" b="0" i="0">
                <a:effectLst/>
              </a:rPr>
            </a:br>
            <a:endParaRPr lang="en-US" sz="4200"/>
          </a:p>
        </p:txBody>
      </p:sp>
      <p:pic>
        <p:nvPicPr>
          <p:cNvPr id="9220" name="Picture 4" descr="Tesseract - Logo Mark by Usama Awan on Dribbble">
            <a:extLst>
              <a:ext uri="{FF2B5EF4-FFF2-40B4-BE49-F238E27FC236}">
                <a16:creationId xmlns:a16="http://schemas.microsoft.com/office/drawing/2014/main" id="{ED6F73DE-F815-0EBA-77AC-C6A92F5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267" y="3282571"/>
            <a:ext cx="3508711" cy="26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sseract &gt; Home">
            <a:extLst>
              <a:ext uri="{FF2B5EF4-FFF2-40B4-BE49-F238E27FC236}">
                <a16:creationId xmlns:a16="http://schemas.microsoft.com/office/drawing/2014/main" id="{89AA74DD-374B-D6D6-3E7D-B821C9CB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9293" y="3074481"/>
            <a:ext cx="2613414" cy="3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esseract Logo Design. Combination of Hexagon and Cube Stock ...">
            <a:extLst>
              <a:ext uri="{FF2B5EF4-FFF2-40B4-BE49-F238E27FC236}">
                <a16:creationId xmlns:a16="http://schemas.microsoft.com/office/drawing/2014/main" id="{FCA56F33-2B8B-5D34-23B1-8CAE8FA9FF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4519" y="3074481"/>
            <a:ext cx="3047713" cy="3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42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0BDAE-3E92-62B2-2238-F1E6345FF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 b="1" i="0">
                <a:effectLst/>
              </a:rPr>
              <a:t>6.2 LIMITATIONS OF PYTESSERACT</a:t>
            </a:r>
            <a:br>
              <a:rPr lang="en-US" sz="4300" b="0" i="0">
                <a:effectLst/>
              </a:rPr>
            </a:br>
            <a:endParaRPr lang="en-US" sz="4300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9E1F8C3-D07C-73EB-B2DD-8DB06962A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fontAlgn="base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inherit"/>
              </a:rPr>
              <a:t>The OCR is not as accurate as some commercial solutions available to us.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inherit"/>
              </a:rPr>
              <a:t>Doesn't do well with images affected by artifacts including partial occlusion, distorted perspective, and complex background.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inherit"/>
              </a:rPr>
              <a:t>It is not capable of recognizing handwriting.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inherit"/>
              </a:rPr>
              <a:t>It may find gibberish and report this as OCR output.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inherit"/>
              </a:rPr>
              <a:t>If a document contains languages outside of those given in the -l LANG arguments, results may be poor.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inherit"/>
              </a:rPr>
              <a:t>It is not always good at analyzing the natural reading order of documents. For example, it may fail to recognize that a document contains two columns, and may try to join text across columns.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inherit"/>
              </a:rPr>
              <a:t>Poor quality scans may produce poor quality OCR.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inherit"/>
              </a:rPr>
              <a:t>It does not expose information about what font family text belongs to.</a:t>
            </a:r>
          </a:p>
          <a:p>
            <a:pPr>
              <a:lnSpc>
                <a:spcPct val="100000"/>
              </a:lnSpc>
            </a:pPr>
            <a:endParaRPr lang="en-US" sz="11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 descr="A table with text on it&#10;&#10;Description automatically generated">
            <a:extLst>
              <a:ext uri="{FF2B5EF4-FFF2-40B4-BE49-F238E27FC236}">
                <a16:creationId xmlns:a16="http://schemas.microsoft.com/office/drawing/2014/main" id="{93A873CB-449C-1141-F259-55D028453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1143057"/>
            <a:ext cx="5458968" cy="457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3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0" name="Rectangle 10259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F591E-342F-AEAD-679D-6C25A99E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 dirty="0">
                <a:effectLst/>
                <a:latin typeface="Arials"/>
              </a:rPr>
              <a:t>6.3 EXTRACT NUMBER PLATE TEXT FROM IMAGE</a:t>
            </a:r>
            <a:br>
              <a:rPr lang="en-US" sz="3400" b="0" i="0" dirty="0">
                <a:effectLst/>
                <a:latin typeface="Inter"/>
              </a:rPr>
            </a:br>
            <a:endParaRPr lang="en-US" sz="3400" dirty="0"/>
          </a:p>
        </p:txBody>
      </p:sp>
      <p:sp>
        <p:nvSpPr>
          <p:cNvPr id="10262" name="Rectangle 6">
            <a:extLst>
              <a:ext uri="{FF2B5EF4-FFF2-40B4-BE49-F238E27FC236}">
                <a16:creationId xmlns:a16="http://schemas.microsoft.com/office/drawing/2014/main" id="{35AD8443-F80F-481A-A3DE-89A2D0BA7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65475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0" name="Content Placeholder 10249">
            <a:extLst>
              <a:ext uri="{FF2B5EF4-FFF2-40B4-BE49-F238E27FC236}">
                <a16:creationId xmlns:a16="http://schemas.microsoft.com/office/drawing/2014/main" id="{5C29AE0C-CE87-F952-2264-7BB74935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246" name="Picture 6" descr="ios - Using tesseract to recognize license plates - Stack Overflow">
            <a:extLst>
              <a:ext uri="{FF2B5EF4-FFF2-40B4-BE49-F238E27FC236}">
                <a16:creationId xmlns:a16="http://schemas.microsoft.com/office/drawing/2014/main" id="{84F51A20-0FCE-3537-9A99-E990AF9A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397" y="416039"/>
            <a:ext cx="2603605" cy="277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Vehicle Number Plate Recognition System Using TESSERACT-OCR">
            <a:extLst>
              <a:ext uri="{FF2B5EF4-FFF2-40B4-BE49-F238E27FC236}">
                <a16:creationId xmlns:a16="http://schemas.microsoft.com/office/drawing/2014/main" id="{5C90ED28-0A39-F0B7-0531-2FA86CE93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4328" y="1300179"/>
            <a:ext cx="2603605" cy="10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ading license plate from image using OpenCV Python and Tesseract - Stack  Overflow">
            <a:extLst>
              <a:ext uri="{FF2B5EF4-FFF2-40B4-BE49-F238E27FC236}">
                <a16:creationId xmlns:a16="http://schemas.microsoft.com/office/drawing/2014/main" id="{EFF6F06B-3CF7-2FFB-AC0D-184CF9285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397" y="4095511"/>
            <a:ext cx="5431536" cy="141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7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281" name="Rectangle 11280">
            <a:extLst>
              <a:ext uri="{FF2B5EF4-FFF2-40B4-BE49-F238E27FC236}">
                <a16:creationId xmlns:a16="http://schemas.microsoft.com/office/drawing/2014/main" id="{E7503A44-7C0B-4048-B909-305B4CB0F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23E64-0FAA-605F-F32C-B744815E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67" y="717646"/>
            <a:ext cx="10833465" cy="1266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1" i="0">
                <a:effectLst/>
              </a:rPr>
              <a:t>7. NUMBER PLATE WEB APP</a:t>
            </a:r>
            <a:br>
              <a:rPr lang="en-US" sz="4200" b="0" i="0">
                <a:effectLst/>
              </a:rPr>
            </a:br>
            <a:endParaRPr lang="en-US" sz="4200"/>
          </a:p>
        </p:txBody>
      </p:sp>
      <p:pic>
        <p:nvPicPr>
          <p:cNvPr id="11270" name="Picture 6" descr="Web App for Car Number Plate Detection and Owner Information Retrieval. |  by Anjali Singh | Medium">
            <a:extLst>
              <a:ext uri="{FF2B5EF4-FFF2-40B4-BE49-F238E27FC236}">
                <a16:creationId xmlns:a16="http://schemas.microsoft.com/office/drawing/2014/main" id="{DDA9BAB5-1383-7504-BA90-D0AEB995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267" y="2989007"/>
            <a:ext cx="3508711" cy="252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Jual VIDEO TUTORIAL AUTOMATIC NUMBER PLATE RECOGNITION, OCR WEB APP IN  PYTHON | Shopee Indonesia">
            <a:extLst>
              <a:ext uri="{FF2B5EF4-FFF2-40B4-BE49-F238E27FC236}">
                <a16:creationId xmlns:a16="http://schemas.microsoft.com/office/drawing/2014/main" id="{57EB5F35-1B7C-C1ED-97EA-0C323EC43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143" y="2701785"/>
            <a:ext cx="3047713" cy="342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Web App for Car Number Plate Detection and Owner Information Retrieval. |  by Anjali Singh | Medium">
            <a:extLst>
              <a:ext uri="{FF2B5EF4-FFF2-40B4-BE49-F238E27FC236}">
                <a16:creationId xmlns:a16="http://schemas.microsoft.com/office/drawing/2014/main" id="{C2C709DB-2E68-789C-D075-873CB809F0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4021" y="2989007"/>
            <a:ext cx="3508710" cy="27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0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B7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573CE-A474-3FE3-582A-AA8B9358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n-US" sz="3800" b="1" i="0">
                <a:solidFill>
                  <a:schemeClr val="bg1"/>
                </a:solidFill>
                <a:effectLst/>
                <a:latin typeface="Arials"/>
              </a:rPr>
              <a:t>7.1 REQUERED TOOLS</a:t>
            </a:r>
            <a:endParaRPr lang="en-US" sz="3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9489AB-20FE-020A-D614-FFD829AE31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032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28FF8-2682-342F-FD56-BF649D9C2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9D61D95-D4BF-CCBD-462F-334D1AC165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3" r="9703"/>
          <a:stretch/>
        </p:blipFill>
        <p:spPr>
          <a:xfrm>
            <a:off x="0" y="2889264"/>
            <a:ext cx="2032000" cy="2488484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B0920FA1-8C16-1D34-EDF3-66B921DF5ED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2" r="9662"/>
          <a:stretch/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CFD90F8E-1AD5-C0EC-B370-06F928BE0C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r="9172"/>
          <a:stretch/>
        </p:blipFill>
        <p:spPr>
          <a:xfrm>
            <a:off x="4064000" y="2889264"/>
            <a:ext cx="2032000" cy="2488484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21D78CDB-2AD6-D4D3-4933-265D0C1CD9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r="9172"/>
          <a:stretch/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6E2EBC7F-0E27-F33E-8705-F3B00150B1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r="9621"/>
          <a:stretch/>
        </p:blipFill>
        <p:spPr>
          <a:xfrm>
            <a:off x="8127999" y="2889264"/>
            <a:ext cx="2032000" cy="2488484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B3FF7F62-8585-C3A7-89C0-0C883341B6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r="9417"/>
          <a:stretch/>
        </p:blipFill>
        <p:spPr>
          <a:xfrm>
            <a:off x="10159999" y="2889264"/>
            <a:ext cx="2032000" cy="248848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416427-F6B2-C936-31AA-6C5C220F4DBB}"/>
              </a:ext>
            </a:extLst>
          </p:cNvPr>
          <p:cNvSpPr/>
          <p:nvPr/>
        </p:nvSpPr>
        <p:spPr>
          <a:xfrm>
            <a:off x="6854302" y="4700118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B8D634-1883-C8C9-5066-5EBF37702D79}"/>
              </a:ext>
            </a:extLst>
          </p:cNvPr>
          <p:cNvSpPr/>
          <p:nvPr/>
        </p:nvSpPr>
        <p:spPr>
          <a:xfrm>
            <a:off x="8127999" y="1811586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F859B-34C3-56E5-738F-4DB1D4B79565}"/>
              </a:ext>
            </a:extLst>
          </p:cNvPr>
          <p:cNvSpPr/>
          <p:nvPr/>
        </p:nvSpPr>
        <p:spPr>
          <a:xfrm>
            <a:off x="10918300" y="4700118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949E5-5FAD-2899-E68B-391775333D43}"/>
              </a:ext>
            </a:extLst>
          </p:cNvPr>
          <p:cNvSpPr/>
          <p:nvPr/>
        </p:nvSpPr>
        <p:spPr>
          <a:xfrm>
            <a:off x="2" y="1811586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23A0B-59B1-4FA1-2A1B-1F006F248D72}"/>
              </a:ext>
            </a:extLst>
          </p:cNvPr>
          <p:cNvSpPr/>
          <p:nvPr/>
        </p:nvSpPr>
        <p:spPr>
          <a:xfrm>
            <a:off x="2790303" y="4700118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034D1F-CEBD-1D15-563A-A6E7FF6073B2}"/>
              </a:ext>
            </a:extLst>
          </p:cNvPr>
          <p:cNvSpPr/>
          <p:nvPr/>
        </p:nvSpPr>
        <p:spPr>
          <a:xfrm>
            <a:off x="4064000" y="1811586"/>
            <a:ext cx="1273700" cy="1755308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E75BC8-C0FB-16A6-7616-B701B6B68EDE}"/>
              </a:ext>
            </a:extLst>
          </p:cNvPr>
          <p:cNvSpPr txBox="1"/>
          <p:nvPr/>
        </p:nvSpPr>
        <p:spPr>
          <a:xfrm rot="16200000">
            <a:off x="-313938" y="2478447"/>
            <a:ext cx="1566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>
                <a:solidFill>
                  <a:prstClr val="white"/>
                </a:solidFill>
                <a:latin typeface="Mukta Light" panose="020B0000000000000000" pitchFamily="34" charset="0"/>
                <a:cs typeface="Mukta Light" panose="020B0000000000000000" pitchFamily="34" charset="0"/>
              </a:rPr>
              <a:t>Nguyễn</a:t>
            </a:r>
            <a:r>
              <a:rPr lang="en-US" sz="1600" dirty="0">
                <a:solidFill>
                  <a:prstClr val="white"/>
                </a:solidFill>
                <a:latin typeface="Mukta Light" panose="020B0000000000000000" pitchFamily="34" charset="0"/>
                <a:cs typeface="Mukta Light" panose="020B0000000000000000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Mukta Light" panose="020B0000000000000000" pitchFamily="34" charset="0"/>
                <a:cs typeface="Mukta Light" panose="020B0000000000000000" pitchFamily="34" charset="0"/>
              </a:rPr>
              <a:t>Đỗ</a:t>
            </a:r>
            <a:r>
              <a:rPr lang="en-US" sz="1600" dirty="0">
                <a:solidFill>
                  <a:prstClr val="white"/>
                </a:solidFill>
                <a:latin typeface="Mukta Light" panose="020B0000000000000000" pitchFamily="34" charset="0"/>
                <a:cs typeface="Mukta Light" panose="020B0000000000000000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Mukta Light" panose="020B0000000000000000" pitchFamily="34" charset="0"/>
                <a:cs typeface="Mukta Light" panose="020B0000000000000000" pitchFamily="34" charset="0"/>
              </a:rPr>
              <a:t>Bảo</a:t>
            </a:r>
            <a:r>
              <a:rPr lang="en-US" sz="1600" dirty="0">
                <a:solidFill>
                  <a:prstClr val="white"/>
                </a:solidFill>
                <a:latin typeface="Mukta Light" panose="020B0000000000000000" pitchFamily="34" charset="0"/>
                <a:cs typeface="Mukta Light" panose="020B0000000000000000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Mukta Light" panose="020B0000000000000000" pitchFamily="34" charset="0"/>
                <a:cs typeface="Mukta Light" panose="020B0000000000000000" pitchFamily="34" charset="0"/>
              </a:rPr>
              <a:t>Kiên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kta Light" panose="020B0000000000000000" pitchFamily="34" charset="0"/>
              <a:ea typeface="+mn-ea"/>
              <a:cs typeface="Mukta Light" panose="020B0000000000000000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9BCE8-BF35-0698-B37B-E4577AB2A701}"/>
              </a:ext>
            </a:extLst>
          </p:cNvPr>
          <p:cNvSpPr txBox="1"/>
          <p:nvPr/>
        </p:nvSpPr>
        <p:spPr>
          <a:xfrm rot="16200000">
            <a:off x="3744083" y="2416892"/>
            <a:ext cx="156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Phan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Nguyễn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 Gia Huy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kta Light" panose="020B0000000000000000" pitchFamily="34" charset="0"/>
              <a:ea typeface="+mn-ea"/>
              <a:cs typeface="Mukta Light" panose="020B0000000000000000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70D5CE-2A1B-F7DE-2296-5D2F07EE1C87}"/>
              </a:ext>
            </a:extLst>
          </p:cNvPr>
          <p:cNvSpPr txBox="1"/>
          <p:nvPr/>
        </p:nvSpPr>
        <p:spPr>
          <a:xfrm rot="16200000">
            <a:off x="7720435" y="2322519"/>
            <a:ext cx="1755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Phạm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 Hoàng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Hải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Đăng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kta Light" panose="020B0000000000000000" pitchFamily="34" charset="0"/>
              <a:ea typeface="+mn-ea"/>
              <a:cs typeface="Mukta Light" panose="020B0000000000000000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0AD8D1-6E9A-94C0-07A7-3C1157A620D3}"/>
              </a:ext>
            </a:extLst>
          </p:cNvPr>
          <p:cNvSpPr txBox="1"/>
          <p:nvPr/>
        </p:nvSpPr>
        <p:spPr>
          <a:xfrm rot="5400000">
            <a:off x="2777308" y="5183279"/>
            <a:ext cx="1633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Trần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Đình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Tấn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Phát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kta Light" panose="020B0000000000000000" pitchFamily="34" charset="0"/>
              <a:ea typeface="+mn-ea"/>
              <a:cs typeface="Mukta Light" panose="020B0000000000000000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BDCB9F-2086-F83F-21B2-F4FD8B9A185A}"/>
              </a:ext>
            </a:extLst>
          </p:cNvPr>
          <p:cNvSpPr txBox="1"/>
          <p:nvPr/>
        </p:nvSpPr>
        <p:spPr>
          <a:xfrm rot="5400000">
            <a:off x="6786984" y="5398224"/>
            <a:ext cx="1755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Lê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Hồng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Thạch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kta Light" panose="020B0000000000000000" pitchFamily="34" charset="0"/>
              <a:ea typeface="+mn-ea"/>
              <a:cs typeface="Mukta Light" panose="020B0000000000000000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7F5794-C504-9C63-C486-BDE49EF7E59B}"/>
              </a:ext>
            </a:extLst>
          </p:cNvPr>
          <p:cNvSpPr txBox="1"/>
          <p:nvPr/>
        </p:nvSpPr>
        <p:spPr>
          <a:xfrm rot="5400000">
            <a:off x="10886999" y="5371607"/>
            <a:ext cx="167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Nguyễn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Đức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Light" panose="020B0000000000000000" pitchFamily="34" charset="0"/>
                <a:ea typeface="+mn-ea"/>
                <a:cs typeface="Mukta Light" panose="020B0000000000000000" pitchFamily="34" charset="0"/>
              </a:rPr>
              <a:t>Tài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kta Light" panose="020B0000000000000000" pitchFamily="34" charset="0"/>
              <a:ea typeface="+mn-ea"/>
              <a:cs typeface="Mukta Light" panose="020B0000000000000000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FAF303-B42E-AE52-3CA6-D02D5C598827}"/>
              </a:ext>
            </a:extLst>
          </p:cNvPr>
          <p:cNvSpPr txBox="1"/>
          <p:nvPr/>
        </p:nvSpPr>
        <p:spPr>
          <a:xfrm>
            <a:off x="4404255" y="461928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kta SemiBold" panose="020B0000000000000000" pitchFamily="34" charset="0"/>
                <a:ea typeface="+mn-ea"/>
                <a:cs typeface="Mukta SemiBold" panose="020B0000000000000000" pitchFamily="34" charset="0"/>
              </a:rPr>
              <a:t>MEET THE TEAM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kta SemiBold" panose="020B0000000000000000" pitchFamily="34" charset="0"/>
              <a:ea typeface="+mn-ea"/>
              <a:cs typeface="Mukta SemiBold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8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E1E1-227F-D0E2-1868-D118888D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32" y="476795"/>
            <a:ext cx="76200" cy="45719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02214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12290" name="Picture 2" descr="vscode.dev: Visual Studio Code for the ...">
            <a:extLst>
              <a:ext uri="{FF2B5EF4-FFF2-40B4-BE49-F238E27FC236}">
                <a16:creationId xmlns:a16="http://schemas.microsoft.com/office/drawing/2014/main" id="{CE9DC171-7E4E-F693-F4C0-F62F346FFD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69" y="421921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6D097-EC95-B06C-7E20-E65ACB7F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674" y="4171455"/>
            <a:ext cx="1773611" cy="152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D6956-1D91-48D9-F2E0-71EA1B056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645" y="1762883"/>
            <a:ext cx="1802337" cy="1908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D7984-2E36-ED79-038D-D8B15D0B5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077" y="1762883"/>
            <a:ext cx="1653683" cy="1569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865207-6488-4EC7-1044-1446B7618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340" y="4171455"/>
            <a:ext cx="1699407" cy="1562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0FC952-BF68-E090-7E01-49035D539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604" y="1762883"/>
            <a:ext cx="1577477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0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0608A69-8160-4812-B28E-701C7874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05E6B-BC34-F310-FA3A-2703F67D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185" y="481728"/>
            <a:ext cx="3187412" cy="175564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600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3184" y="2475119"/>
            <a:ext cx="3229488" cy="45719"/>
          </a:xfrm>
          <a:custGeom>
            <a:avLst/>
            <a:gdLst>
              <a:gd name="connsiteX0" fmla="*/ 0 w 3229488"/>
              <a:gd name="connsiteY0" fmla="*/ 0 h 45719"/>
              <a:gd name="connsiteX1" fmla="*/ 613603 w 3229488"/>
              <a:gd name="connsiteY1" fmla="*/ 0 h 45719"/>
              <a:gd name="connsiteX2" fmla="*/ 1259500 w 3229488"/>
              <a:gd name="connsiteY2" fmla="*/ 0 h 45719"/>
              <a:gd name="connsiteX3" fmla="*/ 1937693 w 3229488"/>
              <a:gd name="connsiteY3" fmla="*/ 0 h 45719"/>
              <a:gd name="connsiteX4" fmla="*/ 2615885 w 3229488"/>
              <a:gd name="connsiteY4" fmla="*/ 0 h 45719"/>
              <a:gd name="connsiteX5" fmla="*/ 3229488 w 3229488"/>
              <a:gd name="connsiteY5" fmla="*/ 0 h 45719"/>
              <a:gd name="connsiteX6" fmla="*/ 3229488 w 3229488"/>
              <a:gd name="connsiteY6" fmla="*/ 45719 h 45719"/>
              <a:gd name="connsiteX7" fmla="*/ 2519001 w 3229488"/>
              <a:gd name="connsiteY7" fmla="*/ 45719 h 45719"/>
              <a:gd name="connsiteX8" fmla="*/ 1808513 w 3229488"/>
              <a:gd name="connsiteY8" fmla="*/ 45719 h 45719"/>
              <a:gd name="connsiteX9" fmla="*/ 1162616 w 3229488"/>
              <a:gd name="connsiteY9" fmla="*/ 45719 h 45719"/>
              <a:gd name="connsiteX10" fmla="*/ 0 w 3229488"/>
              <a:gd name="connsiteY10" fmla="*/ 45719 h 45719"/>
              <a:gd name="connsiteX11" fmla="*/ 0 w 3229488"/>
              <a:gd name="connsiteY1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9488" h="45719" fill="none" extrusionOk="0">
                <a:moveTo>
                  <a:pt x="0" y="0"/>
                </a:moveTo>
                <a:cubicBezTo>
                  <a:pt x="254656" y="4015"/>
                  <a:pt x="417019" y="-28519"/>
                  <a:pt x="613603" y="0"/>
                </a:cubicBezTo>
                <a:cubicBezTo>
                  <a:pt x="810187" y="28519"/>
                  <a:pt x="1012406" y="10209"/>
                  <a:pt x="1259500" y="0"/>
                </a:cubicBezTo>
                <a:cubicBezTo>
                  <a:pt x="1506594" y="-10209"/>
                  <a:pt x="1636218" y="30459"/>
                  <a:pt x="1937693" y="0"/>
                </a:cubicBezTo>
                <a:cubicBezTo>
                  <a:pt x="2239168" y="-30459"/>
                  <a:pt x="2381713" y="10847"/>
                  <a:pt x="2615885" y="0"/>
                </a:cubicBezTo>
                <a:cubicBezTo>
                  <a:pt x="2850057" y="-10847"/>
                  <a:pt x="3032590" y="-6393"/>
                  <a:pt x="3229488" y="0"/>
                </a:cubicBezTo>
                <a:cubicBezTo>
                  <a:pt x="3230227" y="16299"/>
                  <a:pt x="3229900" y="28009"/>
                  <a:pt x="3229488" y="45719"/>
                </a:cubicBezTo>
                <a:cubicBezTo>
                  <a:pt x="3034876" y="14395"/>
                  <a:pt x="2727100" y="28812"/>
                  <a:pt x="2519001" y="45719"/>
                </a:cubicBezTo>
                <a:cubicBezTo>
                  <a:pt x="2310902" y="62626"/>
                  <a:pt x="2051229" y="29169"/>
                  <a:pt x="1808513" y="45719"/>
                </a:cubicBezTo>
                <a:cubicBezTo>
                  <a:pt x="1565797" y="62269"/>
                  <a:pt x="1398107" y="28987"/>
                  <a:pt x="1162616" y="45719"/>
                </a:cubicBezTo>
                <a:cubicBezTo>
                  <a:pt x="927125" y="62451"/>
                  <a:pt x="455880" y="-8169"/>
                  <a:pt x="0" y="45719"/>
                </a:cubicBezTo>
                <a:cubicBezTo>
                  <a:pt x="-1982" y="33971"/>
                  <a:pt x="2267" y="21893"/>
                  <a:pt x="0" y="0"/>
                </a:cubicBezTo>
                <a:close/>
              </a:path>
              <a:path w="3229488" h="45719" stroke="0" extrusionOk="0">
                <a:moveTo>
                  <a:pt x="0" y="0"/>
                </a:moveTo>
                <a:cubicBezTo>
                  <a:pt x="164247" y="-6083"/>
                  <a:pt x="388831" y="1468"/>
                  <a:pt x="613603" y="0"/>
                </a:cubicBezTo>
                <a:cubicBezTo>
                  <a:pt x="838375" y="-1468"/>
                  <a:pt x="1041331" y="1987"/>
                  <a:pt x="1162616" y="0"/>
                </a:cubicBezTo>
                <a:cubicBezTo>
                  <a:pt x="1283901" y="-1987"/>
                  <a:pt x="1623934" y="4865"/>
                  <a:pt x="1873103" y="0"/>
                </a:cubicBezTo>
                <a:cubicBezTo>
                  <a:pt x="2122272" y="-4865"/>
                  <a:pt x="2208167" y="-17559"/>
                  <a:pt x="2486706" y="0"/>
                </a:cubicBezTo>
                <a:cubicBezTo>
                  <a:pt x="2765245" y="17559"/>
                  <a:pt x="2980062" y="7956"/>
                  <a:pt x="3229488" y="0"/>
                </a:cubicBezTo>
                <a:cubicBezTo>
                  <a:pt x="3228741" y="21919"/>
                  <a:pt x="3227572" y="23392"/>
                  <a:pt x="3229488" y="45719"/>
                </a:cubicBezTo>
                <a:cubicBezTo>
                  <a:pt x="2919837" y="32049"/>
                  <a:pt x="2832225" y="58197"/>
                  <a:pt x="2583590" y="45719"/>
                </a:cubicBezTo>
                <a:cubicBezTo>
                  <a:pt x="2334955" y="33241"/>
                  <a:pt x="2084234" y="53219"/>
                  <a:pt x="1873103" y="45719"/>
                </a:cubicBezTo>
                <a:cubicBezTo>
                  <a:pt x="1661972" y="38219"/>
                  <a:pt x="1506179" y="52509"/>
                  <a:pt x="1324090" y="45719"/>
                </a:cubicBezTo>
                <a:cubicBezTo>
                  <a:pt x="1142001" y="38929"/>
                  <a:pt x="872052" y="77273"/>
                  <a:pt x="678192" y="45719"/>
                </a:cubicBezTo>
                <a:cubicBezTo>
                  <a:pt x="484332" y="14165"/>
                  <a:pt x="238464" y="67915"/>
                  <a:pt x="0" y="45719"/>
                </a:cubicBezTo>
                <a:cubicBezTo>
                  <a:pt x="1516" y="26330"/>
                  <a:pt x="-332" y="19311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9201179-5FAE-E6EA-9FB9-B6C4DF637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346" y="2758584"/>
            <a:ext cx="3190431" cy="3386399"/>
          </a:xfrm>
        </p:spPr>
        <p:txBody>
          <a:bodyPr>
            <a:normAutofit/>
          </a:bodyPr>
          <a:lstStyle/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F7A5C-8594-E0A9-09C7-44E2FF06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20" r="15944" b="-1"/>
          <a:stretch/>
        </p:blipFill>
        <p:spPr>
          <a:xfrm>
            <a:off x="242924" y="498343"/>
            <a:ext cx="3241575" cy="5643319"/>
          </a:xfrm>
          <a:custGeom>
            <a:avLst/>
            <a:gdLst/>
            <a:ahLst/>
            <a:cxnLst/>
            <a:rect l="l" t="t" r="r" b="b"/>
            <a:pathLst>
              <a:path w="3241575" h="5643319">
                <a:moveTo>
                  <a:pt x="1452318" y="1705"/>
                </a:moveTo>
                <a:cubicBezTo>
                  <a:pt x="1541545" y="4999"/>
                  <a:pt x="1630633" y="13067"/>
                  <a:pt x="1719282" y="25899"/>
                </a:cubicBezTo>
                <a:cubicBezTo>
                  <a:pt x="1852168" y="47271"/>
                  <a:pt x="1986181" y="34049"/>
                  <a:pt x="2119710" y="24994"/>
                </a:cubicBezTo>
                <a:cubicBezTo>
                  <a:pt x="2281359" y="13946"/>
                  <a:pt x="2442848" y="7969"/>
                  <a:pt x="2604818" y="26081"/>
                </a:cubicBezTo>
                <a:cubicBezTo>
                  <a:pt x="2720029" y="39120"/>
                  <a:pt x="2835882" y="26986"/>
                  <a:pt x="2951416" y="19741"/>
                </a:cubicBezTo>
                <a:cubicBezTo>
                  <a:pt x="3011705" y="15033"/>
                  <a:pt x="3072106" y="12678"/>
                  <a:pt x="3132508" y="12678"/>
                </a:cubicBezTo>
                <a:lnTo>
                  <a:pt x="3218574" y="16035"/>
                </a:lnTo>
                <a:lnTo>
                  <a:pt x="3208732" y="210106"/>
                </a:lnTo>
                <a:cubicBezTo>
                  <a:pt x="3207732" y="293360"/>
                  <a:pt x="3210490" y="376586"/>
                  <a:pt x="3218611" y="459704"/>
                </a:cubicBezTo>
                <a:cubicBezTo>
                  <a:pt x="3231557" y="612794"/>
                  <a:pt x="3233424" y="766485"/>
                  <a:pt x="3224188" y="919795"/>
                </a:cubicBezTo>
                <a:cubicBezTo>
                  <a:pt x="3217763" y="1058324"/>
                  <a:pt x="3202004" y="1196634"/>
                  <a:pt x="3215459" y="1335491"/>
                </a:cubicBezTo>
                <a:cubicBezTo>
                  <a:pt x="3220066" y="1383267"/>
                  <a:pt x="3231217" y="1430170"/>
                  <a:pt x="3233763" y="1478274"/>
                </a:cubicBezTo>
                <a:cubicBezTo>
                  <a:pt x="3245885" y="1703629"/>
                  <a:pt x="3227702" y="1928221"/>
                  <a:pt x="3212793" y="2152812"/>
                </a:cubicBezTo>
                <a:cubicBezTo>
                  <a:pt x="3207338" y="2234621"/>
                  <a:pt x="3200671" y="2316429"/>
                  <a:pt x="3215581" y="2398238"/>
                </a:cubicBezTo>
                <a:cubicBezTo>
                  <a:pt x="3227399" y="2467273"/>
                  <a:pt x="3229836" y="2537345"/>
                  <a:pt x="3222854" y="2606904"/>
                </a:cubicBezTo>
                <a:cubicBezTo>
                  <a:pt x="3215871" y="2668510"/>
                  <a:pt x="3214211" y="2730500"/>
                  <a:pt x="3217884" y="2792336"/>
                </a:cubicBezTo>
                <a:cubicBezTo>
                  <a:pt x="3233036" y="2960317"/>
                  <a:pt x="3241400" y="3128406"/>
                  <a:pt x="3241279" y="3296822"/>
                </a:cubicBezTo>
                <a:cubicBezTo>
                  <a:pt x="3242757" y="3365748"/>
                  <a:pt x="3238709" y="3434686"/>
                  <a:pt x="3229157" y="3503089"/>
                </a:cubicBezTo>
                <a:cubicBezTo>
                  <a:pt x="3213035" y="3601259"/>
                  <a:pt x="3200913" y="3700411"/>
                  <a:pt x="3210974" y="3800108"/>
                </a:cubicBezTo>
                <a:cubicBezTo>
                  <a:pt x="3218005" y="3868827"/>
                  <a:pt x="3222127" y="3937437"/>
                  <a:pt x="3221884" y="4006483"/>
                </a:cubicBezTo>
                <a:cubicBezTo>
                  <a:pt x="3221884" y="4165193"/>
                  <a:pt x="3220430" y="4324009"/>
                  <a:pt x="3223460" y="4482719"/>
                </a:cubicBezTo>
                <a:cubicBezTo>
                  <a:pt x="3226127" y="4623974"/>
                  <a:pt x="3231945" y="4764685"/>
                  <a:pt x="3217278" y="4906050"/>
                </a:cubicBezTo>
                <a:cubicBezTo>
                  <a:pt x="3195701" y="5114716"/>
                  <a:pt x="3202611" y="5324473"/>
                  <a:pt x="3205156" y="5533793"/>
                </a:cubicBezTo>
                <a:lnTo>
                  <a:pt x="3209885" y="5626068"/>
                </a:lnTo>
                <a:lnTo>
                  <a:pt x="3158221" y="5633199"/>
                </a:lnTo>
                <a:cubicBezTo>
                  <a:pt x="3076928" y="5639219"/>
                  <a:pt x="2995174" y="5637064"/>
                  <a:pt x="2914397" y="5626758"/>
                </a:cubicBezTo>
                <a:cubicBezTo>
                  <a:pt x="2820597" y="5616898"/>
                  <a:pt x="2726222" y="5632936"/>
                  <a:pt x="2632708" y="5619791"/>
                </a:cubicBezTo>
                <a:cubicBezTo>
                  <a:pt x="2557396" y="5610456"/>
                  <a:pt x="2481079" y="5610102"/>
                  <a:pt x="2405665" y="5618738"/>
                </a:cubicBezTo>
                <a:cubicBezTo>
                  <a:pt x="2263099" y="5634275"/>
                  <a:pt x="2118971" y="5633304"/>
                  <a:pt x="1976678" y="5615847"/>
                </a:cubicBezTo>
                <a:cubicBezTo>
                  <a:pt x="1893634" y="5605068"/>
                  <a:pt x="1808154" y="5598890"/>
                  <a:pt x="1726687" y="5618213"/>
                </a:cubicBezTo>
                <a:cubicBezTo>
                  <a:pt x="1535213" y="5663696"/>
                  <a:pt x="1343453" y="5637142"/>
                  <a:pt x="1152983" y="5618213"/>
                </a:cubicBezTo>
                <a:cubicBezTo>
                  <a:pt x="1050693" y="5606711"/>
                  <a:pt x="947268" y="5606447"/>
                  <a:pt x="844906" y="5617423"/>
                </a:cubicBezTo>
                <a:cubicBezTo>
                  <a:pt x="693720" y="5636905"/>
                  <a:pt x="540624" y="5640665"/>
                  <a:pt x="388523" y="5628598"/>
                </a:cubicBezTo>
                <a:cubicBezTo>
                  <a:pt x="295260" y="5620416"/>
                  <a:pt x="201836" y="5612307"/>
                  <a:pt x="108069" y="5614309"/>
                </a:cubicBezTo>
                <a:lnTo>
                  <a:pt x="21707" y="5619593"/>
                </a:lnTo>
                <a:lnTo>
                  <a:pt x="8433" y="5550261"/>
                </a:lnTo>
                <a:cubicBezTo>
                  <a:pt x="-5099" y="5453336"/>
                  <a:pt x="-3041" y="5356149"/>
                  <a:pt x="19693" y="5258538"/>
                </a:cubicBezTo>
                <a:cubicBezTo>
                  <a:pt x="48311" y="5137581"/>
                  <a:pt x="46914" y="5010960"/>
                  <a:pt x="15637" y="4890727"/>
                </a:cubicBezTo>
                <a:cubicBezTo>
                  <a:pt x="8714" y="4859597"/>
                  <a:pt x="4478" y="4827879"/>
                  <a:pt x="2986" y="4795961"/>
                </a:cubicBezTo>
                <a:cubicBezTo>
                  <a:pt x="-6442" y="4679442"/>
                  <a:pt x="9430" y="4564548"/>
                  <a:pt x="22676" y="4449404"/>
                </a:cubicBezTo>
                <a:cubicBezTo>
                  <a:pt x="31508" y="4376017"/>
                  <a:pt x="44993" y="4301879"/>
                  <a:pt x="22676" y="4229243"/>
                </a:cubicBezTo>
                <a:cubicBezTo>
                  <a:pt x="7389" y="4178622"/>
                  <a:pt x="3989" y="4124888"/>
                  <a:pt x="12773" y="4072592"/>
                </a:cubicBezTo>
                <a:cubicBezTo>
                  <a:pt x="27582" y="3979777"/>
                  <a:pt x="30672" y="3885324"/>
                  <a:pt x="21961" y="3791671"/>
                </a:cubicBezTo>
                <a:cubicBezTo>
                  <a:pt x="16209" y="3729923"/>
                  <a:pt x="17092" y="3667687"/>
                  <a:pt x="24587" y="3606139"/>
                </a:cubicBezTo>
                <a:cubicBezTo>
                  <a:pt x="34491" y="3523376"/>
                  <a:pt x="49886" y="3439111"/>
                  <a:pt x="31150" y="3356099"/>
                </a:cubicBezTo>
                <a:cubicBezTo>
                  <a:pt x="1315" y="3224201"/>
                  <a:pt x="7282" y="3092429"/>
                  <a:pt x="19217" y="2959533"/>
                </a:cubicBezTo>
                <a:cubicBezTo>
                  <a:pt x="28167" y="2860641"/>
                  <a:pt x="38071" y="2760625"/>
                  <a:pt x="20171" y="2660608"/>
                </a:cubicBezTo>
                <a:cubicBezTo>
                  <a:pt x="12474" y="2614201"/>
                  <a:pt x="12474" y="2566743"/>
                  <a:pt x="20171" y="2520335"/>
                </a:cubicBezTo>
                <a:cubicBezTo>
                  <a:pt x="29479" y="2457825"/>
                  <a:pt x="38310" y="2395939"/>
                  <a:pt x="26376" y="2332804"/>
                </a:cubicBezTo>
                <a:cubicBezTo>
                  <a:pt x="21126" y="2305300"/>
                  <a:pt x="17188" y="2277545"/>
                  <a:pt x="14442" y="2249790"/>
                </a:cubicBezTo>
                <a:cubicBezTo>
                  <a:pt x="8976" y="2178929"/>
                  <a:pt x="10934" y="2107667"/>
                  <a:pt x="20289" y="2037255"/>
                </a:cubicBezTo>
                <a:cubicBezTo>
                  <a:pt x="29241" y="1955492"/>
                  <a:pt x="14681" y="1873228"/>
                  <a:pt x="26615" y="1791714"/>
                </a:cubicBezTo>
                <a:cubicBezTo>
                  <a:pt x="35088" y="1726067"/>
                  <a:pt x="35410" y="1659542"/>
                  <a:pt x="27570" y="1593806"/>
                </a:cubicBezTo>
                <a:cubicBezTo>
                  <a:pt x="13464" y="1469536"/>
                  <a:pt x="14346" y="1343902"/>
                  <a:pt x="30195" y="1219870"/>
                </a:cubicBezTo>
                <a:cubicBezTo>
                  <a:pt x="39981" y="1147482"/>
                  <a:pt x="45590" y="1072971"/>
                  <a:pt x="28047" y="1001958"/>
                </a:cubicBezTo>
                <a:cubicBezTo>
                  <a:pt x="-13245" y="835056"/>
                  <a:pt x="10863" y="667904"/>
                  <a:pt x="28047" y="501876"/>
                </a:cubicBezTo>
                <a:cubicBezTo>
                  <a:pt x="38489" y="412712"/>
                  <a:pt x="38728" y="322559"/>
                  <a:pt x="28763" y="233333"/>
                </a:cubicBezTo>
                <a:cubicBezTo>
                  <a:pt x="19920" y="167440"/>
                  <a:pt x="14645" y="101131"/>
                  <a:pt x="12951" y="34723"/>
                </a:cubicBezTo>
                <a:lnTo>
                  <a:pt x="12960" y="34421"/>
                </a:lnTo>
                <a:lnTo>
                  <a:pt x="85917" y="35498"/>
                </a:lnTo>
                <a:cubicBezTo>
                  <a:pt x="452119" y="20647"/>
                  <a:pt x="818481" y="25537"/>
                  <a:pt x="1184522" y="6157"/>
                </a:cubicBezTo>
                <a:cubicBezTo>
                  <a:pt x="1273726" y="-109"/>
                  <a:pt x="1363092" y="-1590"/>
                  <a:pt x="1452318" y="1705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6F50F2-0428-85BC-7C29-C07AE76DA3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57" r="12206" b="2"/>
          <a:stretch/>
        </p:blipFill>
        <p:spPr>
          <a:xfrm>
            <a:off x="3648933" y="504134"/>
            <a:ext cx="1999900" cy="2746522"/>
          </a:xfrm>
          <a:custGeom>
            <a:avLst/>
            <a:gdLst/>
            <a:ahLst/>
            <a:cxnLst/>
            <a:rect l="l" t="t" r="r" b="b"/>
            <a:pathLst>
              <a:path w="1999900" h="2746522">
                <a:moveTo>
                  <a:pt x="334849" y="466"/>
                </a:moveTo>
                <a:cubicBezTo>
                  <a:pt x="431261" y="-2123"/>
                  <a:pt x="527671" y="6570"/>
                  <a:pt x="624083" y="14856"/>
                </a:cubicBezTo>
                <a:cubicBezTo>
                  <a:pt x="850328" y="34596"/>
                  <a:pt x="1076412" y="25722"/>
                  <a:pt x="1302174" y="11233"/>
                </a:cubicBezTo>
                <a:cubicBezTo>
                  <a:pt x="1457606" y="1960"/>
                  <a:pt x="1613453" y="7050"/>
                  <a:pt x="1768161" y="26446"/>
                </a:cubicBezTo>
                <a:lnTo>
                  <a:pt x="1822372" y="29701"/>
                </a:lnTo>
                <a:lnTo>
                  <a:pt x="1852580" y="33914"/>
                </a:lnTo>
                <a:lnTo>
                  <a:pt x="1972294" y="38913"/>
                </a:lnTo>
                <a:lnTo>
                  <a:pt x="1978865" y="140572"/>
                </a:lnTo>
                <a:cubicBezTo>
                  <a:pt x="1997956" y="381081"/>
                  <a:pt x="1999320" y="622628"/>
                  <a:pt x="1982955" y="863331"/>
                </a:cubicBezTo>
                <a:cubicBezTo>
                  <a:pt x="1971303" y="1041639"/>
                  <a:pt x="1962626" y="1220314"/>
                  <a:pt x="1973039" y="1399232"/>
                </a:cubicBezTo>
                <a:cubicBezTo>
                  <a:pt x="1977130" y="1467746"/>
                  <a:pt x="1994981" y="1534551"/>
                  <a:pt x="1996965" y="1602821"/>
                </a:cubicBezTo>
                <a:cubicBezTo>
                  <a:pt x="2002666" y="1795137"/>
                  <a:pt x="2000063" y="1987404"/>
                  <a:pt x="1989154" y="2179634"/>
                </a:cubicBezTo>
                <a:cubicBezTo>
                  <a:pt x="1980321" y="2333975"/>
                  <a:pt x="1970095" y="2488316"/>
                  <a:pt x="1974790" y="2642810"/>
                </a:cubicBezTo>
                <a:lnTo>
                  <a:pt x="1979182" y="2708873"/>
                </a:lnTo>
                <a:lnTo>
                  <a:pt x="1923481" y="2707019"/>
                </a:lnTo>
                <a:cubicBezTo>
                  <a:pt x="1884431" y="2707634"/>
                  <a:pt x="1845380" y="2711474"/>
                  <a:pt x="1806329" y="2714930"/>
                </a:cubicBezTo>
                <a:cubicBezTo>
                  <a:pt x="1591916" y="2733821"/>
                  <a:pt x="1377502" y="2756860"/>
                  <a:pt x="1162360" y="2741500"/>
                </a:cubicBezTo>
                <a:cubicBezTo>
                  <a:pt x="1116436" y="2738275"/>
                  <a:pt x="1071658" y="2724146"/>
                  <a:pt x="1026048" y="2718308"/>
                </a:cubicBezTo>
                <a:cubicBezTo>
                  <a:pt x="893483" y="2701259"/>
                  <a:pt x="761441" y="2721228"/>
                  <a:pt x="629190" y="2729368"/>
                </a:cubicBezTo>
                <a:cubicBezTo>
                  <a:pt x="482828" y="2741070"/>
                  <a:pt x="336102" y="2738706"/>
                  <a:pt x="189949" y="2722302"/>
                </a:cubicBezTo>
                <a:cubicBezTo>
                  <a:pt x="150274" y="2717156"/>
                  <a:pt x="110572" y="2713711"/>
                  <a:pt x="70854" y="2711709"/>
                </a:cubicBezTo>
                <a:lnTo>
                  <a:pt x="13196" y="2710778"/>
                </a:lnTo>
                <a:lnTo>
                  <a:pt x="13214" y="2710300"/>
                </a:lnTo>
                <a:cubicBezTo>
                  <a:pt x="18062" y="2631872"/>
                  <a:pt x="26184" y="2553227"/>
                  <a:pt x="17457" y="2475019"/>
                </a:cubicBezTo>
                <a:cubicBezTo>
                  <a:pt x="5335" y="2365069"/>
                  <a:pt x="9335" y="2255445"/>
                  <a:pt x="16729" y="2145712"/>
                </a:cubicBezTo>
                <a:cubicBezTo>
                  <a:pt x="22790" y="2055069"/>
                  <a:pt x="31640" y="1964097"/>
                  <a:pt x="17335" y="1873890"/>
                </a:cubicBezTo>
                <a:cubicBezTo>
                  <a:pt x="159" y="1753534"/>
                  <a:pt x="-4267" y="1631987"/>
                  <a:pt x="4122" y="1510878"/>
                </a:cubicBezTo>
                <a:cubicBezTo>
                  <a:pt x="17093" y="1262399"/>
                  <a:pt x="13820" y="1013701"/>
                  <a:pt x="23760" y="765112"/>
                </a:cubicBezTo>
                <a:cubicBezTo>
                  <a:pt x="27153" y="683085"/>
                  <a:pt x="8971" y="601495"/>
                  <a:pt x="8002" y="519686"/>
                </a:cubicBezTo>
                <a:cubicBezTo>
                  <a:pt x="6790" y="421680"/>
                  <a:pt x="11124" y="323428"/>
                  <a:pt x="14290" y="225026"/>
                </a:cubicBezTo>
                <a:lnTo>
                  <a:pt x="13790" y="17420"/>
                </a:lnTo>
                <a:lnTo>
                  <a:pt x="73151" y="19360"/>
                </a:lnTo>
                <a:cubicBezTo>
                  <a:pt x="128353" y="18242"/>
                  <a:pt x="183508" y="14203"/>
                  <a:pt x="238438" y="7249"/>
                </a:cubicBezTo>
                <a:cubicBezTo>
                  <a:pt x="270575" y="3446"/>
                  <a:pt x="302712" y="1329"/>
                  <a:pt x="334849" y="466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C5A41-B6D2-B842-135C-B5D23A57FC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41" r="14426" b="-2"/>
          <a:stretch/>
        </p:blipFill>
        <p:spPr>
          <a:xfrm>
            <a:off x="5819898" y="506716"/>
            <a:ext cx="1996495" cy="2748816"/>
          </a:xfrm>
          <a:custGeom>
            <a:avLst/>
            <a:gdLst/>
            <a:ahLst/>
            <a:cxnLst/>
            <a:rect l="l" t="t" r="r" b="b"/>
            <a:pathLst>
              <a:path w="1996495" h="2748816">
                <a:moveTo>
                  <a:pt x="1329723" y="18"/>
                </a:moveTo>
                <a:cubicBezTo>
                  <a:pt x="1390407" y="213"/>
                  <a:pt x="1451086" y="2007"/>
                  <a:pt x="1511764" y="4418"/>
                </a:cubicBezTo>
                <a:cubicBezTo>
                  <a:pt x="1633121" y="9240"/>
                  <a:pt x="1754478" y="16530"/>
                  <a:pt x="1875875" y="18432"/>
                </a:cubicBezTo>
                <a:lnTo>
                  <a:pt x="1983015" y="12497"/>
                </a:lnTo>
                <a:lnTo>
                  <a:pt x="1984651" y="59932"/>
                </a:lnTo>
                <a:cubicBezTo>
                  <a:pt x="1984348" y="190446"/>
                  <a:pt x="1971588" y="320405"/>
                  <a:pt x="1964131" y="450612"/>
                </a:cubicBezTo>
                <a:cubicBezTo>
                  <a:pt x="1960903" y="510162"/>
                  <a:pt x="1956061" y="570004"/>
                  <a:pt x="1955255" y="629571"/>
                </a:cubicBezTo>
                <a:cubicBezTo>
                  <a:pt x="1954447" y="689141"/>
                  <a:pt x="1957675" y="748434"/>
                  <a:pt x="1970588" y="806888"/>
                </a:cubicBezTo>
                <a:cubicBezTo>
                  <a:pt x="2002742" y="956822"/>
                  <a:pt x="1991894" y="1103541"/>
                  <a:pt x="1970588" y="1252016"/>
                </a:cubicBezTo>
                <a:cubicBezTo>
                  <a:pt x="1959870" y="1327127"/>
                  <a:pt x="1946700" y="1404726"/>
                  <a:pt x="1969942" y="1477792"/>
                </a:cubicBezTo>
                <a:cubicBezTo>
                  <a:pt x="2009456" y="1599084"/>
                  <a:pt x="1996931" y="1719354"/>
                  <a:pt x="1982855" y="1841229"/>
                </a:cubicBezTo>
                <a:cubicBezTo>
                  <a:pt x="1973817" y="1920142"/>
                  <a:pt x="1964519" y="1999932"/>
                  <a:pt x="1975107" y="2078844"/>
                </a:cubicBezTo>
                <a:cubicBezTo>
                  <a:pt x="1991249" y="2199259"/>
                  <a:pt x="1983759" y="2318797"/>
                  <a:pt x="1975882" y="2438920"/>
                </a:cubicBezTo>
                <a:cubicBezTo>
                  <a:pt x="1970718" y="2520317"/>
                  <a:pt x="1957675" y="2602737"/>
                  <a:pt x="1974591" y="2683404"/>
                </a:cubicBezTo>
                <a:lnTo>
                  <a:pt x="1979455" y="2728424"/>
                </a:lnTo>
                <a:lnTo>
                  <a:pt x="1859689" y="2725864"/>
                </a:lnTo>
                <a:cubicBezTo>
                  <a:pt x="1708171" y="2722024"/>
                  <a:pt x="1556553" y="2723867"/>
                  <a:pt x="1405035" y="2723867"/>
                </a:cubicBezTo>
                <a:cubicBezTo>
                  <a:pt x="1339118" y="2724175"/>
                  <a:pt x="1273617" y="2718952"/>
                  <a:pt x="1208012" y="2710044"/>
                </a:cubicBezTo>
                <a:cubicBezTo>
                  <a:pt x="1112834" y="2697295"/>
                  <a:pt x="1018174" y="2712654"/>
                  <a:pt x="924454" y="2733083"/>
                </a:cubicBezTo>
                <a:cubicBezTo>
                  <a:pt x="859151" y="2745185"/>
                  <a:pt x="793337" y="2750314"/>
                  <a:pt x="727534" y="2748441"/>
                </a:cubicBezTo>
                <a:cubicBezTo>
                  <a:pt x="566751" y="2748595"/>
                  <a:pt x="406279" y="2737998"/>
                  <a:pt x="245911" y="2718798"/>
                </a:cubicBezTo>
                <a:cubicBezTo>
                  <a:pt x="186877" y="2714144"/>
                  <a:pt x="127696" y="2716248"/>
                  <a:pt x="68881" y="2725095"/>
                </a:cubicBezTo>
                <a:lnTo>
                  <a:pt x="15460" y="2727411"/>
                </a:lnTo>
                <a:lnTo>
                  <a:pt x="12466" y="2619327"/>
                </a:lnTo>
                <a:cubicBezTo>
                  <a:pt x="14310" y="2556904"/>
                  <a:pt x="18836" y="2494527"/>
                  <a:pt x="23360" y="2432180"/>
                </a:cubicBezTo>
                <a:cubicBezTo>
                  <a:pt x="32409" y="2307486"/>
                  <a:pt x="23360" y="2180595"/>
                  <a:pt x="12202" y="2054924"/>
                </a:cubicBezTo>
                <a:cubicBezTo>
                  <a:pt x="-194" y="1914232"/>
                  <a:pt x="12202" y="1774027"/>
                  <a:pt x="20136" y="1633336"/>
                </a:cubicBezTo>
                <a:cubicBezTo>
                  <a:pt x="24352" y="1555417"/>
                  <a:pt x="29434" y="1477133"/>
                  <a:pt x="17657" y="1399336"/>
                </a:cubicBezTo>
                <a:cubicBezTo>
                  <a:pt x="1033" y="1290238"/>
                  <a:pt x="-3875" y="1179701"/>
                  <a:pt x="3029" y="1069589"/>
                </a:cubicBezTo>
                <a:cubicBezTo>
                  <a:pt x="12575" y="919493"/>
                  <a:pt x="25591" y="769640"/>
                  <a:pt x="29558" y="619178"/>
                </a:cubicBezTo>
                <a:cubicBezTo>
                  <a:pt x="33277" y="472623"/>
                  <a:pt x="21252" y="326069"/>
                  <a:pt x="12079" y="180248"/>
                </a:cubicBezTo>
                <a:lnTo>
                  <a:pt x="6159" y="25865"/>
                </a:lnTo>
                <a:lnTo>
                  <a:pt x="64528" y="17725"/>
                </a:lnTo>
                <a:lnTo>
                  <a:pt x="201701" y="10123"/>
                </a:lnTo>
                <a:cubicBezTo>
                  <a:pt x="312807" y="8521"/>
                  <a:pt x="423965" y="11467"/>
                  <a:pt x="534959" y="18975"/>
                </a:cubicBezTo>
                <a:cubicBezTo>
                  <a:pt x="739350" y="30023"/>
                  <a:pt x="943419" y="18613"/>
                  <a:pt x="1147651" y="5210"/>
                </a:cubicBezTo>
                <a:cubicBezTo>
                  <a:pt x="1208350" y="1226"/>
                  <a:pt x="1269039" y="-177"/>
                  <a:pt x="1329723" y="18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28F95-BBA8-2D45-9EE8-C23B8A1575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79" r="-2" b="11608"/>
          <a:stretch/>
        </p:blipFill>
        <p:spPr>
          <a:xfrm>
            <a:off x="3652810" y="3463889"/>
            <a:ext cx="4153576" cy="2683561"/>
          </a:xfrm>
          <a:custGeom>
            <a:avLst/>
            <a:gdLst/>
            <a:ahLst/>
            <a:cxnLst/>
            <a:rect l="l" t="t" r="r" b="b"/>
            <a:pathLst>
              <a:path w="4153576" h="2683561">
                <a:moveTo>
                  <a:pt x="1368688" y="1446"/>
                </a:moveTo>
                <a:cubicBezTo>
                  <a:pt x="1426513" y="4239"/>
                  <a:pt x="1484248" y="11082"/>
                  <a:pt x="1541699" y="21964"/>
                </a:cubicBezTo>
                <a:cubicBezTo>
                  <a:pt x="1627818" y="40089"/>
                  <a:pt x="1714667" y="28876"/>
                  <a:pt x="1801203" y="21196"/>
                </a:cubicBezTo>
                <a:cubicBezTo>
                  <a:pt x="1905963" y="11827"/>
                  <a:pt x="2010619" y="6758"/>
                  <a:pt x="2115585" y="22118"/>
                </a:cubicBezTo>
                <a:cubicBezTo>
                  <a:pt x="2190251" y="33176"/>
                  <a:pt x="2265331" y="22885"/>
                  <a:pt x="2340205" y="16742"/>
                </a:cubicBezTo>
                <a:cubicBezTo>
                  <a:pt x="2418346" y="8755"/>
                  <a:pt x="2496782" y="8755"/>
                  <a:pt x="2574925" y="16742"/>
                </a:cubicBezTo>
                <a:cubicBezTo>
                  <a:pt x="2646361" y="24758"/>
                  <a:pt x="2718141" y="22854"/>
                  <a:pt x="2789338" y="11058"/>
                </a:cubicBezTo>
                <a:cubicBezTo>
                  <a:pt x="2872645" y="-1843"/>
                  <a:pt x="2955953" y="8141"/>
                  <a:pt x="3039261" y="17510"/>
                </a:cubicBezTo>
                <a:cubicBezTo>
                  <a:pt x="3185884" y="34251"/>
                  <a:pt x="3332401" y="26725"/>
                  <a:pt x="3478711" y="14438"/>
                </a:cubicBezTo>
                <a:cubicBezTo>
                  <a:pt x="3579441" y="6573"/>
                  <a:pt x="3680440" y="10890"/>
                  <a:pt x="3780702" y="27339"/>
                </a:cubicBezTo>
                <a:lnTo>
                  <a:pt x="3815834" y="30099"/>
                </a:lnTo>
                <a:lnTo>
                  <a:pt x="3835411" y="33672"/>
                </a:lnTo>
                <a:lnTo>
                  <a:pt x="3922843" y="38450"/>
                </a:lnTo>
                <a:lnTo>
                  <a:pt x="3923678" y="39014"/>
                </a:lnTo>
                <a:lnTo>
                  <a:pt x="3934092" y="39014"/>
                </a:lnTo>
                <a:lnTo>
                  <a:pt x="3934928" y="38339"/>
                </a:lnTo>
                <a:lnTo>
                  <a:pt x="4020335" y="33672"/>
                </a:lnTo>
                <a:lnTo>
                  <a:pt x="4083561" y="22132"/>
                </a:lnTo>
                <a:lnTo>
                  <a:pt x="4142255" y="17876"/>
                </a:lnTo>
                <a:lnTo>
                  <a:pt x="4137720" y="81521"/>
                </a:lnTo>
                <a:cubicBezTo>
                  <a:pt x="4135768" y="133874"/>
                  <a:pt x="4137220" y="186263"/>
                  <a:pt x="4146970" y="238726"/>
                </a:cubicBezTo>
                <a:cubicBezTo>
                  <a:pt x="4157170" y="294258"/>
                  <a:pt x="4153427" y="350519"/>
                  <a:pt x="4149810" y="406488"/>
                </a:cubicBezTo>
                <a:cubicBezTo>
                  <a:pt x="4141675" y="528950"/>
                  <a:pt x="4133282" y="651557"/>
                  <a:pt x="4140384" y="774163"/>
                </a:cubicBezTo>
                <a:cubicBezTo>
                  <a:pt x="4153145" y="981748"/>
                  <a:pt x="4155516" y="1189975"/>
                  <a:pt x="4147486" y="1397867"/>
                </a:cubicBezTo>
                <a:cubicBezTo>
                  <a:pt x="4140384" y="1571767"/>
                  <a:pt x="4146582" y="1746251"/>
                  <a:pt x="4134573" y="1920005"/>
                </a:cubicBezTo>
                <a:cubicBezTo>
                  <a:pt x="4128633" y="2005202"/>
                  <a:pt x="4122048" y="2091860"/>
                  <a:pt x="4136768" y="2175303"/>
                </a:cubicBezTo>
                <a:cubicBezTo>
                  <a:pt x="4161691" y="2316030"/>
                  <a:pt x="4148002" y="2454420"/>
                  <a:pt x="4132507" y="2593687"/>
                </a:cubicBezTo>
                <a:lnTo>
                  <a:pt x="4131085" y="2644780"/>
                </a:lnTo>
                <a:lnTo>
                  <a:pt x="4126263" y="2644123"/>
                </a:lnTo>
                <a:cubicBezTo>
                  <a:pt x="4046883" y="2628409"/>
                  <a:pt x="3966038" y="2621382"/>
                  <a:pt x="3885401" y="2623014"/>
                </a:cubicBezTo>
                <a:cubicBezTo>
                  <a:pt x="3804763" y="2624645"/>
                  <a:pt x="3724333" y="2634935"/>
                  <a:pt x="3645787" y="2653851"/>
                </a:cubicBezTo>
                <a:cubicBezTo>
                  <a:pt x="3497771" y="2688160"/>
                  <a:pt x="3349325" y="2695259"/>
                  <a:pt x="3200017" y="2661869"/>
                </a:cubicBezTo>
                <a:cubicBezTo>
                  <a:pt x="3061253" y="2630347"/>
                  <a:pt x="2915992" y="2631886"/>
                  <a:pt x="2778059" y="2666338"/>
                </a:cubicBezTo>
                <a:cubicBezTo>
                  <a:pt x="2742347" y="2673963"/>
                  <a:pt x="2705959" y="2678629"/>
                  <a:pt x="2669342" y="2680272"/>
                </a:cubicBezTo>
                <a:cubicBezTo>
                  <a:pt x="2535669" y="2690658"/>
                  <a:pt x="2403861" y="2673175"/>
                  <a:pt x="2271765" y="2658583"/>
                </a:cubicBezTo>
                <a:cubicBezTo>
                  <a:pt x="2187575" y="2648856"/>
                  <a:pt x="2102523" y="2634002"/>
                  <a:pt x="2019193" y="2658583"/>
                </a:cubicBezTo>
                <a:cubicBezTo>
                  <a:pt x="1961119" y="2675423"/>
                  <a:pt x="1899475" y="2679168"/>
                  <a:pt x="1839481" y="2669493"/>
                </a:cubicBezTo>
                <a:cubicBezTo>
                  <a:pt x="1733001" y="2653180"/>
                  <a:pt x="1624643" y="2649776"/>
                  <a:pt x="1517203" y="2659371"/>
                </a:cubicBezTo>
                <a:cubicBezTo>
                  <a:pt x="1446365" y="2665707"/>
                  <a:pt x="1374967" y="2664735"/>
                  <a:pt x="1304359" y="2656479"/>
                </a:cubicBezTo>
                <a:cubicBezTo>
                  <a:pt x="1209409" y="2645570"/>
                  <a:pt x="1112741" y="2628612"/>
                  <a:pt x="1017507" y="2649250"/>
                </a:cubicBezTo>
                <a:cubicBezTo>
                  <a:pt x="866191" y="2682114"/>
                  <a:pt x="715021" y="2675540"/>
                  <a:pt x="562560" y="2662395"/>
                </a:cubicBezTo>
                <a:cubicBezTo>
                  <a:pt x="449109" y="2652536"/>
                  <a:pt x="334369" y="2641626"/>
                  <a:pt x="219628" y="2661344"/>
                </a:cubicBezTo>
                <a:cubicBezTo>
                  <a:pt x="166389" y="2669822"/>
                  <a:pt x="111944" y="2669822"/>
                  <a:pt x="58704" y="2661344"/>
                </a:cubicBezTo>
                <a:lnTo>
                  <a:pt x="8349" y="2655622"/>
                </a:lnTo>
                <a:lnTo>
                  <a:pt x="4686" y="2559087"/>
                </a:lnTo>
                <a:cubicBezTo>
                  <a:pt x="1458" y="2476706"/>
                  <a:pt x="-117" y="2394324"/>
                  <a:pt x="5216" y="2311916"/>
                </a:cubicBezTo>
                <a:cubicBezTo>
                  <a:pt x="14186" y="2173277"/>
                  <a:pt x="21823" y="2034748"/>
                  <a:pt x="14429" y="1896001"/>
                </a:cubicBezTo>
                <a:cubicBezTo>
                  <a:pt x="9404" y="1820656"/>
                  <a:pt x="7432" y="1745198"/>
                  <a:pt x="8504" y="1669776"/>
                </a:cubicBezTo>
                <a:lnTo>
                  <a:pt x="13592" y="1576659"/>
                </a:lnTo>
                <a:lnTo>
                  <a:pt x="22699" y="1510431"/>
                </a:lnTo>
                <a:lnTo>
                  <a:pt x="26383" y="1420969"/>
                </a:lnTo>
                <a:lnTo>
                  <a:pt x="26914" y="1420094"/>
                </a:lnTo>
                <a:lnTo>
                  <a:pt x="26914" y="1409186"/>
                </a:lnTo>
                <a:lnTo>
                  <a:pt x="26470" y="1408312"/>
                </a:lnTo>
                <a:lnTo>
                  <a:pt x="22699" y="1316728"/>
                </a:lnTo>
                <a:lnTo>
                  <a:pt x="19879" y="1296222"/>
                </a:lnTo>
                <a:lnTo>
                  <a:pt x="17701" y="1259422"/>
                </a:lnTo>
                <a:cubicBezTo>
                  <a:pt x="4719" y="1154401"/>
                  <a:pt x="1313" y="1048608"/>
                  <a:pt x="7519" y="943096"/>
                </a:cubicBezTo>
                <a:cubicBezTo>
                  <a:pt x="17217" y="789841"/>
                  <a:pt x="23156" y="636368"/>
                  <a:pt x="9944" y="482787"/>
                </a:cubicBezTo>
                <a:cubicBezTo>
                  <a:pt x="2549" y="395524"/>
                  <a:pt x="-5330" y="308262"/>
                  <a:pt x="4852" y="220999"/>
                </a:cubicBezTo>
                <a:cubicBezTo>
                  <a:pt x="9507" y="183711"/>
                  <a:pt x="12210" y="146270"/>
                  <a:pt x="12959" y="108797"/>
                </a:cubicBezTo>
                <a:lnTo>
                  <a:pt x="9978" y="16278"/>
                </a:lnTo>
                <a:lnTo>
                  <a:pt x="108353" y="12041"/>
                </a:lnTo>
                <a:cubicBezTo>
                  <a:pt x="155241" y="10359"/>
                  <a:pt x="202083" y="9370"/>
                  <a:pt x="248865" y="10138"/>
                </a:cubicBezTo>
                <a:cubicBezTo>
                  <a:pt x="326966" y="11366"/>
                  <a:pt x="404859" y="34404"/>
                  <a:pt x="483169" y="30104"/>
                </a:cubicBezTo>
                <a:cubicBezTo>
                  <a:pt x="720492" y="17510"/>
                  <a:pt x="957919" y="21657"/>
                  <a:pt x="1195138" y="5222"/>
                </a:cubicBezTo>
                <a:cubicBezTo>
                  <a:pt x="1252948" y="-92"/>
                  <a:pt x="1310863" y="-1348"/>
                  <a:pt x="1368688" y="144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970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C90CA-7FA6-04BA-A2E5-8DC8ADA4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i="0">
                <a:effectLst/>
              </a:rPr>
              <a:t>7.2 FLASK APP</a:t>
            </a:r>
            <a:br>
              <a:rPr lang="en-US" sz="5800" b="0" i="0">
                <a:effectLst/>
              </a:rPr>
            </a:br>
            <a:endParaRPr lang="en-US" sz="5800"/>
          </a:p>
        </p:txBody>
      </p:sp>
      <p:sp>
        <p:nvSpPr>
          <p:cNvPr id="133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Flask App using VSCode ...">
            <a:extLst>
              <a:ext uri="{FF2B5EF4-FFF2-40B4-BE49-F238E27FC236}">
                <a16:creationId xmlns:a16="http://schemas.microsoft.com/office/drawing/2014/main" id="{95AFBD2D-05AA-7BA5-73F4-B4448C9243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67067"/>
            <a:ext cx="7214616" cy="449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80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930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4F9BB9-8C24-DE85-B8ED-D7D4DD8C4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23755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0A743C-8E0D-2C98-32D0-86B9A7494892}"/>
              </a:ext>
            </a:extLst>
          </p:cNvPr>
          <p:cNvSpPr/>
          <p:nvPr/>
        </p:nvSpPr>
        <p:spPr>
          <a:xfrm>
            <a:off x="4424855" y="4960883"/>
            <a:ext cx="6201104" cy="1639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14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104B72-1EE1-AFA7-4318-89879F5D1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72" y="0"/>
            <a:ext cx="12265571" cy="780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54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215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8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831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9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987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448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Table of content</a:t>
            </a:r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9FEE1-4D3D-E53C-2B10-EC12E86A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 b="1" i="0" dirty="0">
                <a:effectLst/>
              </a:rPr>
              <a:t>8. RAEAL TIME NUMBER PLATE RECOGNITIONT WITH YOLO</a:t>
            </a:r>
            <a:br>
              <a:rPr lang="en-US" sz="4900" b="0" i="0" dirty="0">
                <a:effectLst/>
              </a:rPr>
            </a:br>
            <a:endParaRPr lang="en-US" sz="490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vered plate">
            <a:extLst>
              <a:ext uri="{FF2B5EF4-FFF2-40B4-BE49-F238E27FC236}">
                <a16:creationId xmlns:a16="http://schemas.microsoft.com/office/drawing/2014/main" id="{FB50A798-2979-DF2A-77BE-A98F749C7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144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369" name="Rectangle 15368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01EC6-75D5-DFB0-9A06-AF922B7E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i="0">
                <a:effectLst/>
              </a:rPr>
              <a:t>8.1 EXPLANATION OF REQUIRED DATA</a:t>
            </a:r>
            <a:br>
              <a:rPr lang="en-US" sz="5800" b="0" i="0">
                <a:effectLst/>
              </a:rPr>
            </a:br>
            <a:endParaRPr lang="en-US" sz="5800"/>
          </a:p>
        </p:txBody>
      </p:sp>
      <p:sp>
        <p:nvSpPr>
          <p:cNvPr id="1537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3556D460-E7C0-FA55-4145-69BC0CE2CB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54895"/>
            <a:ext cx="7214616" cy="53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49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A back of a car with a yellow license plate&#10;&#10;Description automatically generated">
            <a:extLst>
              <a:ext uri="{FF2B5EF4-FFF2-40B4-BE49-F238E27FC236}">
                <a16:creationId xmlns:a16="http://schemas.microsoft.com/office/drawing/2014/main" id="{82A1D7D7-65FA-D3D8-489F-1BC618F4C3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05" b="1"/>
          <a:stretch/>
        </p:blipFill>
        <p:spPr bwMode="auto"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6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D13D5DD7-4958-EE4D-5212-F6791BEA79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r="24210" b="1"/>
          <a:stretch/>
        </p:blipFill>
        <p:spPr bwMode="auto"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97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1843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441" name="Rectangle 18440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Data Preparation in Machine Learning">
            <a:extLst>
              <a:ext uri="{FF2B5EF4-FFF2-40B4-BE49-F238E27FC236}">
                <a16:creationId xmlns:a16="http://schemas.microsoft.com/office/drawing/2014/main" id="{92D6DA67-7B4C-7CDE-3905-E5F0053B45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614"/>
          <a:stretch/>
        </p:blipFill>
        <p:spPr bwMode="auto">
          <a:xfrm>
            <a:off x="-1" y="-1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3" name="Rectangle 18442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0A86E-8B0E-BB87-A7FE-5946CA3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b="1" i="0">
                <a:solidFill>
                  <a:schemeClr val="bg1"/>
                </a:solidFill>
                <a:effectLst/>
              </a:rPr>
              <a:t>8.2 DATA PREPARATION</a:t>
            </a:r>
            <a:br>
              <a:rPr lang="en-US" sz="3300" b="0" i="0">
                <a:solidFill>
                  <a:schemeClr val="bg1"/>
                </a:solidFill>
                <a:effectLst/>
              </a:rPr>
            </a:br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0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2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465" name="Rectangle 1946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27F3D-66AF-00C6-EC1F-AAFBA0D2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i="0">
                <a:effectLst/>
              </a:rPr>
              <a:t>8.3 TRAINING YOLO</a:t>
            </a:r>
            <a:br>
              <a:rPr lang="en-US" sz="5800" b="0" i="0">
                <a:effectLst/>
              </a:rPr>
            </a:br>
            <a:endParaRPr lang="en-US" sz="5800"/>
          </a:p>
        </p:txBody>
      </p:sp>
      <p:sp>
        <p:nvSpPr>
          <p:cNvPr id="1946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B74B1"/>
          </a:solidFill>
          <a:ln w="38100" cap="rnd">
            <a:solidFill>
              <a:srgbClr val="3B74B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A Human-Detection Method Based on YOLOv5 and Transfer Learning Using  Thermal Image Data from UAV Perspective for Surveillance System">
            <a:extLst>
              <a:ext uri="{FF2B5EF4-FFF2-40B4-BE49-F238E27FC236}">
                <a16:creationId xmlns:a16="http://schemas.microsoft.com/office/drawing/2014/main" id="{50830D11-025E-D755-B1CC-5E9D975571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23046"/>
            <a:ext cx="7214616" cy="418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30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A collage of cars&#10;&#10;Description automatically generated">
            <a:extLst>
              <a:ext uri="{FF2B5EF4-FFF2-40B4-BE49-F238E27FC236}">
                <a16:creationId xmlns:a16="http://schemas.microsoft.com/office/drawing/2014/main" id="{7C8F0F51-F35A-8C72-DCB5-1C7B555C71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9" r="1" b="6013"/>
          <a:stretch/>
        </p:blipFill>
        <p:spPr bwMode="auto"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62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1885-4060-F83A-BE58-4F3B88F1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F262B1D-9BF0-B650-6C08-4F824B7CAE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6" y="542610"/>
            <a:ext cx="10901623" cy="62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51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r="1206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r>
              <a:rPr lang="en-US" dirty="0"/>
              <a:t>Made by team S.O.S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534" y="-6558264"/>
            <a:ext cx="4328932" cy="5617194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Labeling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Deep learning for object detection</a:t>
            </a:r>
          </a:p>
          <a:p>
            <a:r>
              <a:rPr lang="en-US" dirty="0"/>
              <a:t>Pipeline object detection model</a:t>
            </a:r>
          </a:p>
          <a:p>
            <a:r>
              <a:rPr lang="en-US" dirty="0"/>
              <a:t>Optical Character </a:t>
            </a:r>
            <a:r>
              <a:rPr lang="en-US" u="sng" dirty="0"/>
              <a:t>Recognition - OCR</a:t>
            </a:r>
          </a:p>
          <a:p>
            <a:r>
              <a:rPr lang="en-US" u="sng" dirty="0"/>
              <a:t>Number plate web app</a:t>
            </a:r>
          </a:p>
          <a:p>
            <a:r>
              <a:rPr lang="en-US" u="sng" dirty="0"/>
              <a:t>Real time plate recognition with yolo</a:t>
            </a:r>
          </a:p>
          <a:p>
            <a:r>
              <a:rPr lang="en-US" u="sng" dirty="0"/>
              <a:t>conclusion</a:t>
            </a:r>
          </a:p>
        </p:txBody>
      </p:sp>
      <p:pic>
        <p:nvPicPr>
          <p:cNvPr id="25" name="Picture Placeholder 6" descr="A city skyline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12634913" y="0"/>
            <a:ext cx="2651760" cy="6903720"/>
          </a:xfr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DDE97-8E33-C859-0D89-0CB6CCDAD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C425-2176-F340-57B1-99DF5B52CAB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EBD64-F260-4581-3EFF-B84EA50F6AE2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Labeling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Deep learning for object detection</a:t>
            </a:r>
          </a:p>
          <a:p>
            <a:r>
              <a:rPr lang="en-US" dirty="0"/>
              <a:t>Pipeline object detection model</a:t>
            </a:r>
          </a:p>
          <a:p>
            <a:r>
              <a:rPr lang="en-US" dirty="0"/>
              <a:t>Optical Character Recognition - OCR</a:t>
            </a:r>
          </a:p>
          <a:p>
            <a:r>
              <a:rPr lang="en-US" dirty="0"/>
              <a:t>Number plate web app</a:t>
            </a:r>
          </a:p>
          <a:p>
            <a:r>
              <a:rPr lang="en-US" dirty="0"/>
              <a:t>Real time plate recognition with yolo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25" name="Picture Placeholder 6" descr="A city skyline">
            <a:extLst>
              <a:ext uri="{FF2B5EF4-FFF2-40B4-BE49-F238E27FC236}">
                <a16:creationId xmlns:a16="http://schemas.microsoft.com/office/drawing/2014/main" id="{26AA5B51-3733-FBCE-0F1B-5A55D8EC71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/>
      </p:pic>
    </p:spTree>
    <p:extLst>
      <p:ext uri="{BB962C8B-B14F-4D97-AF65-F5344CB8AC3E}">
        <p14:creationId xmlns:p14="http://schemas.microsoft.com/office/powerpoint/2010/main" val="253299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Introduce about number plate recognition in real life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0" r="29850"/>
          <a:stretch/>
        </p:blipFill>
        <p:spPr>
          <a:xfrm>
            <a:off x="7245751" y="-45720"/>
            <a:ext cx="4946249" cy="6903720"/>
          </a:xfrm>
        </p:spPr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51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etchyVTI">
  <a:themeElements>
    <a:clrScheme name="AnalogousFromRegularSeed_2SEEDS">
      <a:dk1>
        <a:srgbClr val="000000"/>
      </a:dk1>
      <a:lt1>
        <a:srgbClr val="FFFFFF"/>
      </a:lt1>
      <a:dk2>
        <a:srgbClr val="243241"/>
      </a:dk2>
      <a:lt2>
        <a:srgbClr val="E8E5E2"/>
      </a:lt2>
      <a:accent1>
        <a:srgbClr val="3B74B1"/>
      </a:accent1>
      <a:accent2>
        <a:srgbClr val="4AB0BC"/>
      </a:accent2>
      <a:accent3>
        <a:srgbClr val="4D54C3"/>
      </a:accent3>
      <a:accent4>
        <a:srgbClr val="B1403B"/>
      </a:accent4>
      <a:accent5>
        <a:srgbClr val="C3834D"/>
      </a:accent5>
      <a:accent6>
        <a:srgbClr val="B1A33B"/>
      </a:accent6>
      <a:hlink>
        <a:srgbClr val="B0773A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{FF444841-F480-44F6-B48E-6522ADA5DF8F}tf22797433_win32</Template>
  <TotalTime>202</TotalTime>
  <Words>434</Words>
  <Application>Microsoft Office PowerPoint</Application>
  <PresentationFormat>Widescreen</PresentationFormat>
  <Paragraphs>100</Paragraphs>
  <Slides>58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76" baseType="lpstr">
      <vt:lpstr>.VnTime</vt:lpstr>
      <vt:lpstr>Aptos</vt:lpstr>
      <vt:lpstr>Arial</vt:lpstr>
      <vt:lpstr>Arials</vt:lpstr>
      <vt:lpstr>Calibri</vt:lpstr>
      <vt:lpstr>Calibri Light</vt:lpstr>
      <vt:lpstr>Inter</vt:lpstr>
      <vt:lpstr>inherit</vt:lpstr>
      <vt:lpstr>Mukta Light</vt:lpstr>
      <vt:lpstr>Mukta Medium</vt:lpstr>
      <vt:lpstr>Mukta SemiBold</vt:lpstr>
      <vt:lpstr>The Hand Bold</vt:lpstr>
      <vt:lpstr>The Serif Hand Black</vt:lpstr>
      <vt:lpstr>Univers Condensed Light</vt:lpstr>
      <vt:lpstr>Walbaum Display Light</vt:lpstr>
      <vt:lpstr>AngleLinesVTI</vt:lpstr>
      <vt:lpstr>Office Theme</vt:lpstr>
      <vt:lpstr>SketchyVTI</vt:lpstr>
      <vt:lpstr>AUTOMATIC LICENSE NUMBER PLATE DETECTION AND RECOGNITION</vt:lpstr>
      <vt:lpstr>AUTOMATIC LICENSE NUMBER PLATE DETECTION AND RECOGNITION</vt:lpstr>
      <vt:lpstr>PowerPoint Presentation</vt:lpstr>
      <vt:lpstr>PowerPoint Presentation</vt:lpstr>
      <vt:lpstr>Table of content</vt:lpstr>
      <vt:lpstr>PowerPoint Presentation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LaBeling</vt:lpstr>
      <vt:lpstr>PowerPoint Presentation</vt:lpstr>
      <vt:lpstr>PowerPoint Presentation</vt:lpstr>
      <vt:lpstr>PowerPoint Presentation</vt:lpstr>
      <vt:lpstr>PowerPoint Presentation</vt:lpstr>
      <vt:lpstr>Data processing</vt:lpstr>
      <vt:lpstr>PowerPoint Presentation</vt:lpstr>
      <vt:lpstr>4. DEEP LEARNING FOR OBJECT DETECTION</vt:lpstr>
      <vt:lpstr>PowerPoint Presentation</vt:lpstr>
      <vt:lpstr>PowerPoint Presentation</vt:lpstr>
      <vt:lpstr>5. PIPELINE OBJECT DETECTION MODEL </vt:lpstr>
      <vt:lpstr>5.1 MAKE PREDICTIONS </vt:lpstr>
      <vt:lpstr>PowerPoint Presentation</vt:lpstr>
      <vt:lpstr>5.2 DE-NORMALIZE THE OUTPUT </vt:lpstr>
      <vt:lpstr>PowerPoint Presentation</vt:lpstr>
      <vt:lpstr>PowerPoint Presentation</vt:lpstr>
      <vt:lpstr>5.3 BOUNDING BOX </vt:lpstr>
      <vt:lpstr>5.4 CREATE PIPELINE </vt:lpstr>
      <vt:lpstr>PowerPoint Presentation</vt:lpstr>
      <vt:lpstr>6. OPTICAL CHARACTER RECOGNITION - OCR </vt:lpstr>
      <vt:lpstr>6.1 TESSERACT OCR </vt:lpstr>
      <vt:lpstr>6.2 LIMITATIONS OF PYTESSERACT </vt:lpstr>
      <vt:lpstr>6.3 EXTRACT NUMBER PLATE TEXT FROM IMAGE </vt:lpstr>
      <vt:lpstr>7. NUMBER PLATE WEB APP </vt:lpstr>
      <vt:lpstr>7.1 REQUERED TOOLS</vt:lpstr>
      <vt:lpstr> </vt:lpstr>
      <vt:lpstr>PowerPoint Presentation</vt:lpstr>
      <vt:lpstr>7.2 FLASK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RAEAL TIME NUMBER PLATE RECOGNITIONT WITH YOLO </vt:lpstr>
      <vt:lpstr>8.1 EXPLANATION OF REQUIRED DATA </vt:lpstr>
      <vt:lpstr>PowerPoint Presentation</vt:lpstr>
      <vt:lpstr>PowerPoint Presentation</vt:lpstr>
      <vt:lpstr>8.2 DATA PREPARATION </vt:lpstr>
      <vt:lpstr>8.3 TRAINING YOLO 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ĐỖ BẢO KIÊN</dc:creator>
  <cp:lastModifiedBy>NGUYỄN ĐỖ BẢO KIÊN</cp:lastModifiedBy>
  <cp:revision>4</cp:revision>
  <dcterms:created xsi:type="dcterms:W3CDTF">2024-11-24T07:06:30Z</dcterms:created>
  <dcterms:modified xsi:type="dcterms:W3CDTF">2024-11-27T13:42:27Z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